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28800425" cy="4320032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13E6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20" d="100"/>
          <a:sy n="20" d="100"/>
        </p:scale>
        <p:origin x="2982" y="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2160032" y="7070108"/>
            <a:ext cx="24480361" cy="15040222"/>
          </a:xfrm>
        </p:spPr>
        <p:txBody>
          <a:bodyPr anchor="b"/>
          <a:lstStyle>
            <a:lvl1pPr algn="ctr">
              <a:defRPr sz="189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3600053" y="22690338"/>
            <a:ext cx="21600319" cy="10430151"/>
          </a:xfrm>
        </p:spPr>
        <p:txBody>
          <a:bodyPr/>
          <a:lstStyle>
            <a:lvl1pPr marL="0" indent="0" algn="ctr">
              <a:buNone/>
              <a:defRPr sz="7560"/>
            </a:lvl1pPr>
            <a:lvl2pPr marL="1440180" indent="0" algn="ctr">
              <a:buNone/>
              <a:defRPr sz="6300"/>
            </a:lvl2pPr>
            <a:lvl3pPr marL="2880360" indent="0" algn="ctr">
              <a:buNone/>
              <a:defRPr sz="5670"/>
            </a:lvl3pPr>
            <a:lvl4pPr marL="4319905" indent="0" algn="ctr">
              <a:buNone/>
              <a:defRPr sz="5040"/>
            </a:lvl4pPr>
            <a:lvl5pPr marL="5760085" indent="0" algn="ctr">
              <a:buNone/>
              <a:defRPr sz="5040"/>
            </a:lvl5pPr>
            <a:lvl6pPr marL="7200265" indent="0" algn="ctr">
              <a:buNone/>
              <a:defRPr sz="5040"/>
            </a:lvl6pPr>
            <a:lvl7pPr marL="8640445" indent="0" algn="ctr">
              <a:buNone/>
              <a:defRPr sz="5040"/>
            </a:lvl7pPr>
            <a:lvl8pPr marL="10079990" indent="0" algn="ctr">
              <a:buNone/>
              <a:defRPr sz="5040"/>
            </a:lvl8pPr>
            <a:lvl9pPr marL="11520170" indent="0" algn="ctr">
              <a:buNone/>
              <a:defRPr sz="504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3681C4E9-CE0E-4ACE-A875-00606F93304F}"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6D2D7ED5-97A3-4BA1-A6CF-701316E2A50A}"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3681C4E9-CE0E-4ACE-A875-00606F93304F}"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6D2D7ED5-97A3-4BA1-A6CF-701316E2A50A}"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610306" y="2300034"/>
            <a:ext cx="6210092" cy="36610544"/>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1980031" y="2300034"/>
            <a:ext cx="18270270" cy="36610544"/>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3681C4E9-CE0E-4ACE-A875-00606F93304F}"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6D2D7ED5-97A3-4BA1-A6CF-701316E2A50A}"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3681C4E9-CE0E-4ACE-A875-00606F93304F}"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6D2D7ED5-97A3-4BA1-A6CF-701316E2A50A}"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965030" y="10770172"/>
            <a:ext cx="24840367" cy="17970262"/>
          </a:xfrm>
        </p:spPr>
        <p:txBody>
          <a:bodyPr anchor="b"/>
          <a:lstStyle>
            <a:lvl1pPr>
              <a:defRPr sz="189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1965030" y="28910440"/>
            <a:ext cx="24840367" cy="9450136"/>
          </a:xfrm>
        </p:spPr>
        <p:txBody>
          <a:bodyPr/>
          <a:lstStyle>
            <a:lvl1pPr marL="0" indent="0">
              <a:buNone/>
              <a:defRPr sz="7560">
                <a:solidFill>
                  <a:schemeClr val="tx1"/>
                </a:solidFill>
              </a:defRPr>
            </a:lvl1pPr>
            <a:lvl2pPr marL="1440180" indent="0">
              <a:buNone/>
              <a:defRPr sz="6300">
                <a:solidFill>
                  <a:schemeClr val="tx1">
                    <a:tint val="75000"/>
                  </a:schemeClr>
                </a:solidFill>
              </a:defRPr>
            </a:lvl2pPr>
            <a:lvl3pPr marL="2880360" indent="0">
              <a:buNone/>
              <a:defRPr sz="5670">
                <a:solidFill>
                  <a:schemeClr val="tx1">
                    <a:tint val="75000"/>
                  </a:schemeClr>
                </a:solidFill>
              </a:defRPr>
            </a:lvl3pPr>
            <a:lvl4pPr marL="4319905" indent="0">
              <a:buNone/>
              <a:defRPr sz="5040">
                <a:solidFill>
                  <a:schemeClr val="tx1">
                    <a:tint val="75000"/>
                  </a:schemeClr>
                </a:solidFill>
              </a:defRPr>
            </a:lvl4pPr>
            <a:lvl5pPr marL="5760085" indent="0">
              <a:buNone/>
              <a:defRPr sz="5040">
                <a:solidFill>
                  <a:schemeClr val="tx1">
                    <a:tint val="75000"/>
                  </a:schemeClr>
                </a:solidFill>
              </a:defRPr>
            </a:lvl5pPr>
            <a:lvl6pPr marL="7200265" indent="0">
              <a:buNone/>
              <a:defRPr sz="5040">
                <a:solidFill>
                  <a:schemeClr val="tx1">
                    <a:tint val="75000"/>
                  </a:schemeClr>
                </a:solidFill>
              </a:defRPr>
            </a:lvl6pPr>
            <a:lvl7pPr marL="8640445" indent="0">
              <a:buNone/>
              <a:defRPr sz="5040">
                <a:solidFill>
                  <a:schemeClr val="tx1">
                    <a:tint val="75000"/>
                  </a:schemeClr>
                </a:solidFill>
              </a:defRPr>
            </a:lvl7pPr>
            <a:lvl8pPr marL="10079990" indent="0">
              <a:buNone/>
              <a:defRPr sz="5040">
                <a:solidFill>
                  <a:schemeClr val="tx1">
                    <a:tint val="75000"/>
                  </a:schemeClr>
                </a:solidFill>
              </a:defRPr>
            </a:lvl8pPr>
            <a:lvl9pPr marL="11520170" indent="0">
              <a:buNone/>
              <a:defRPr sz="504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3681C4E9-CE0E-4ACE-A875-00606F93304F}"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6D2D7ED5-97A3-4BA1-A6CF-701316E2A50A}"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1980029" y="11500170"/>
            <a:ext cx="12240181" cy="2741040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14580215" y="11500170"/>
            <a:ext cx="12240181" cy="2741040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3681C4E9-CE0E-4ACE-A875-00606F93304F}"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6D2D7ED5-97A3-4BA1-A6CF-701316E2A50A}"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983780" y="2300044"/>
            <a:ext cx="24840367" cy="8350126"/>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1983784" y="10590160"/>
            <a:ext cx="12183928" cy="5190073"/>
          </a:xfrm>
        </p:spPr>
        <p:txBody>
          <a:bodyPr anchor="b"/>
          <a:lstStyle>
            <a:lvl1pPr marL="0" indent="0">
              <a:buNone/>
              <a:defRPr sz="7560" b="1"/>
            </a:lvl1pPr>
            <a:lvl2pPr marL="1440180" indent="0">
              <a:buNone/>
              <a:defRPr sz="6300" b="1"/>
            </a:lvl2pPr>
            <a:lvl3pPr marL="2880360" indent="0">
              <a:buNone/>
              <a:defRPr sz="5670" b="1"/>
            </a:lvl3pPr>
            <a:lvl4pPr marL="4319905" indent="0">
              <a:buNone/>
              <a:defRPr sz="5040" b="1"/>
            </a:lvl4pPr>
            <a:lvl5pPr marL="5760085" indent="0">
              <a:buNone/>
              <a:defRPr sz="5040" b="1"/>
            </a:lvl5pPr>
            <a:lvl6pPr marL="7200265" indent="0">
              <a:buNone/>
              <a:defRPr sz="5040" b="1"/>
            </a:lvl6pPr>
            <a:lvl7pPr marL="8640445" indent="0">
              <a:buNone/>
              <a:defRPr sz="5040" b="1"/>
            </a:lvl7pPr>
            <a:lvl8pPr marL="10079990" indent="0">
              <a:buNone/>
              <a:defRPr sz="5040" b="1"/>
            </a:lvl8pPr>
            <a:lvl9pPr marL="11520170" indent="0">
              <a:buNone/>
              <a:defRPr sz="504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1983784" y="15780233"/>
            <a:ext cx="12183928" cy="23210346"/>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14580217" y="10590160"/>
            <a:ext cx="12243932" cy="5190073"/>
          </a:xfrm>
        </p:spPr>
        <p:txBody>
          <a:bodyPr anchor="b"/>
          <a:lstStyle>
            <a:lvl1pPr marL="0" indent="0">
              <a:buNone/>
              <a:defRPr sz="7560" b="1"/>
            </a:lvl1pPr>
            <a:lvl2pPr marL="1440180" indent="0">
              <a:buNone/>
              <a:defRPr sz="6300" b="1"/>
            </a:lvl2pPr>
            <a:lvl3pPr marL="2880360" indent="0">
              <a:buNone/>
              <a:defRPr sz="5670" b="1"/>
            </a:lvl3pPr>
            <a:lvl4pPr marL="4319905" indent="0">
              <a:buNone/>
              <a:defRPr sz="5040" b="1"/>
            </a:lvl4pPr>
            <a:lvl5pPr marL="5760085" indent="0">
              <a:buNone/>
              <a:defRPr sz="5040" b="1"/>
            </a:lvl5pPr>
            <a:lvl6pPr marL="7200265" indent="0">
              <a:buNone/>
              <a:defRPr sz="5040" b="1"/>
            </a:lvl6pPr>
            <a:lvl7pPr marL="8640445" indent="0">
              <a:buNone/>
              <a:defRPr sz="5040" b="1"/>
            </a:lvl7pPr>
            <a:lvl8pPr marL="10079990" indent="0">
              <a:buNone/>
              <a:defRPr sz="5040" b="1"/>
            </a:lvl8pPr>
            <a:lvl9pPr marL="11520170" indent="0">
              <a:buNone/>
              <a:defRPr sz="504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14580217" y="15780233"/>
            <a:ext cx="12243932" cy="23210346"/>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3681C4E9-CE0E-4ACE-A875-00606F93304F}"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6D2D7ED5-97A3-4BA1-A6CF-701316E2A50A}"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3681C4E9-CE0E-4ACE-A875-00606F93304F}"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6D2D7ED5-97A3-4BA1-A6CF-701316E2A50A}"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81C4E9-CE0E-4ACE-A875-00606F93304F}"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6D2D7ED5-97A3-4BA1-A6CF-701316E2A50A}"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983780" y="2880042"/>
            <a:ext cx="9288887" cy="10080149"/>
          </a:xfrm>
        </p:spPr>
        <p:txBody>
          <a:bodyPr anchor="b"/>
          <a:lstStyle>
            <a:lvl1pPr>
              <a:defRPr sz="1008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12243932" y="6220102"/>
            <a:ext cx="14580215" cy="30700453"/>
          </a:xfrm>
        </p:spPr>
        <p:txBody>
          <a:bodyPr/>
          <a:lstStyle>
            <a:lvl1pPr>
              <a:defRPr sz="10080"/>
            </a:lvl1pPr>
            <a:lvl2pPr>
              <a:defRPr sz="8820"/>
            </a:lvl2pPr>
            <a:lvl3pPr>
              <a:defRPr sz="7560"/>
            </a:lvl3pPr>
            <a:lvl4pPr>
              <a:defRPr sz="6300"/>
            </a:lvl4pPr>
            <a:lvl5pPr>
              <a:defRPr sz="6300"/>
            </a:lvl5pPr>
            <a:lvl6pPr>
              <a:defRPr sz="6300"/>
            </a:lvl6pPr>
            <a:lvl7pPr>
              <a:defRPr sz="6300"/>
            </a:lvl7pPr>
            <a:lvl8pPr>
              <a:defRPr sz="6300"/>
            </a:lvl8pPr>
            <a:lvl9pPr>
              <a:defRPr sz="63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1983780" y="12960191"/>
            <a:ext cx="9288887" cy="24010358"/>
          </a:xfrm>
        </p:spPr>
        <p:txBody>
          <a:bodyPr/>
          <a:lstStyle>
            <a:lvl1pPr marL="0" indent="0">
              <a:buNone/>
              <a:defRPr sz="5040"/>
            </a:lvl1pPr>
            <a:lvl2pPr marL="1440180" indent="0">
              <a:buNone/>
              <a:defRPr sz="4410"/>
            </a:lvl2pPr>
            <a:lvl3pPr marL="2880360" indent="0">
              <a:buNone/>
              <a:defRPr sz="3780"/>
            </a:lvl3pPr>
            <a:lvl4pPr marL="4319905" indent="0">
              <a:buNone/>
              <a:defRPr sz="3150"/>
            </a:lvl4pPr>
            <a:lvl5pPr marL="5760085" indent="0">
              <a:buNone/>
              <a:defRPr sz="3150"/>
            </a:lvl5pPr>
            <a:lvl6pPr marL="7200265" indent="0">
              <a:buNone/>
              <a:defRPr sz="3150"/>
            </a:lvl6pPr>
            <a:lvl7pPr marL="8640445" indent="0">
              <a:buNone/>
              <a:defRPr sz="3150"/>
            </a:lvl7pPr>
            <a:lvl8pPr marL="10079990" indent="0">
              <a:buNone/>
              <a:defRPr sz="3150"/>
            </a:lvl8pPr>
            <a:lvl9pPr marL="11520170" indent="0">
              <a:buNone/>
              <a:defRPr sz="315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3681C4E9-CE0E-4ACE-A875-00606F93304F}"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6D2D7ED5-97A3-4BA1-A6CF-701316E2A50A}"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983780" y="2880042"/>
            <a:ext cx="9288887" cy="10080149"/>
          </a:xfrm>
        </p:spPr>
        <p:txBody>
          <a:bodyPr anchor="b"/>
          <a:lstStyle>
            <a:lvl1pPr>
              <a:defRPr sz="1008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12243932" y="6220102"/>
            <a:ext cx="14580215" cy="30700453"/>
          </a:xfrm>
        </p:spPr>
        <p:txBody>
          <a:bodyPr anchor="t"/>
          <a:lstStyle>
            <a:lvl1pPr marL="0" indent="0">
              <a:buNone/>
              <a:defRPr sz="10080"/>
            </a:lvl1pPr>
            <a:lvl2pPr marL="1440180" indent="0">
              <a:buNone/>
              <a:defRPr sz="8820"/>
            </a:lvl2pPr>
            <a:lvl3pPr marL="2880360" indent="0">
              <a:buNone/>
              <a:defRPr sz="7560"/>
            </a:lvl3pPr>
            <a:lvl4pPr marL="4319905" indent="0">
              <a:buNone/>
              <a:defRPr sz="6300"/>
            </a:lvl4pPr>
            <a:lvl5pPr marL="5760085" indent="0">
              <a:buNone/>
              <a:defRPr sz="6300"/>
            </a:lvl5pPr>
            <a:lvl6pPr marL="7200265" indent="0">
              <a:buNone/>
              <a:defRPr sz="6300"/>
            </a:lvl6pPr>
            <a:lvl7pPr marL="8640445" indent="0">
              <a:buNone/>
              <a:defRPr sz="6300"/>
            </a:lvl7pPr>
            <a:lvl8pPr marL="10079990" indent="0">
              <a:buNone/>
              <a:defRPr sz="6300"/>
            </a:lvl8pPr>
            <a:lvl9pPr marL="11520170" indent="0">
              <a:buNone/>
              <a:defRPr sz="63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1983780" y="12960191"/>
            <a:ext cx="9288887" cy="24010358"/>
          </a:xfrm>
        </p:spPr>
        <p:txBody>
          <a:bodyPr/>
          <a:lstStyle>
            <a:lvl1pPr marL="0" indent="0">
              <a:buNone/>
              <a:defRPr sz="5040"/>
            </a:lvl1pPr>
            <a:lvl2pPr marL="1440180" indent="0">
              <a:buNone/>
              <a:defRPr sz="4410"/>
            </a:lvl2pPr>
            <a:lvl3pPr marL="2880360" indent="0">
              <a:buNone/>
              <a:defRPr sz="3780"/>
            </a:lvl3pPr>
            <a:lvl4pPr marL="4319905" indent="0">
              <a:buNone/>
              <a:defRPr sz="3150"/>
            </a:lvl4pPr>
            <a:lvl5pPr marL="5760085" indent="0">
              <a:buNone/>
              <a:defRPr sz="3150"/>
            </a:lvl5pPr>
            <a:lvl6pPr marL="7200265" indent="0">
              <a:buNone/>
              <a:defRPr sz="3150"/>
            </a:lvl6pPr>
            <a:lvl7pPr marL="8640445" indent="0">
              <a:buNone/>
              <a:defRPr sz="3150"/>
            </a:lvl7pPr>
            <a:lvl8pPr marL="10079990" indent="0">
              <a:buNone/>
              <a:defRPr sz="3150"/>
            </a:lvl8pPr>
            <a:lvl9pPr marL="11520170" indent="0">
              <a:buNone/>
              <a:defRPr sz="315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3681C4E9-CE0E-4ACE-A875-00606F93304F}"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6D2D7ED5-97A3-4BA1-A6CF-701316E2A50A}"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80029" y="2300044"/>
            <a:ext cx="24840367" cy="8350126"/>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1980029" y="11500170"/>
            <a:ext cx="24840367" cy="27410408"/>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1980029" y="40040601"/>
            <a:ext cx="6480096" cy="2300034"/>
          </a:xfrm>
          <a:prstGeom prst="rect">
            <a:avLst/>
          </a:prstGeom>
        </p:spPr>
        <p:txBody>
          <a:bodyPr vert="horz" lIns="91440" tIns="45720" rIns="91440" bIns="45720" rtlCol="0" anchor="ctr"/>
          <a:lstStyle>
            <a:lvl1pPr algn="l">
              <a:defRPr sz="3780">
                <a:solidFill>
                  <a:schemeClr val="tx1">
                    <a:tint val="75000"/>
                  </a:schemeClr>
                </a:solidFill>
              </a:defRPr>
            </a:lvl1pPr>
          </a:lstStyle>
          <a:p>
            <a:fld id="{3681C4E9-CE0E-4ACE-A875-00606F93304F}" type="datetimeFigureOut">
              <a:rPr lang="zh-CN" altLang="en-US" smtClean="0"/>
            </a:fld>
            <a:endParaRPr lang="zh-CN" altLang="en-US"/>
          </a:p>
        </p:txBody>
      </p:sp>
      <p:sp>
        <p:nvSpPr>
          <p:cNvPr id="5" name="Footer Placeholder 4"/>
          <p:cNvSpPr>
            <a:spLocks noGrp="1"/>
          </p:cNvSpPr>
          <p:nvPr>
            <p:ph type="ftr" sz="quarter" idx="3"/>
          </p:nvPr>
        </p:nvSpPr>
        <p:spPr>
          <a:xfrm>
            <a:off x="9540141" y="40040601"/>
            <a:ext cx="9720143" cy="2300034"/>
          </a:xfrm>
          <a:prstGeom prst="rect">
            <a:avLst/>
          </a:prstGeom>
        </p:spPr>
        <p:txBody>
          <a:bodyPr vert="horz" lIns="91440" tIns="45720" rIns="91440" bIns="45720" rtlCol="0" anchor="ctr"/>
          <a:lstStyle>
            <a:lvl1pPr algn="ctr">
              <a:defRPr sz="378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20340300" y="40040601"/>
            <a:ext cx="6480096" cy="2300034"/>
          </a:xfrm>
          <a:prstGeom prst="rect">
            <a:avLst/>
          </a:prstGeom>
        </p:spPr>
        <p:txBody>
          <a:bodyPr vert="horz" lIns="91440" tIns="45720" rIns="91440" bIns="45720" rtlCol="0" anchor="ctr"/>
          <a:lstStyle>
            <a:lvl1pPr algn="r">
              <a:defRPr sz="3780">
                <a:solidFill>
                  <a:schemeClr val="tx1">
                    <a:tint val="75000"/>
                  </a:schemeClr>
                </a:solidFill>
              </a:defRPr>
            </a:lvl1pPr>
          </a:lstStyle>
          <a:p>
            <a:fld id="{6D2D7ED5-97A3-4BA1-A6CF-701316E2A50A}"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2880360" rtl="0" eaLnBrk="1" latinLnBrk="0" hangingPunct="1">
        <a:lnSpc>
          <a:spcPct val="90000"/>
        </a:lnSpc>
        <a:spcBef>
          <a:spcPct val="0"/>
        </a:spcBef>
        <a:buNone/>
        <a:defRPr sz="13860" kern="1200">
          <a:solidFill>
            <a:schemeClr val="tx1"/>
          </a:solidFill>
          <a:latin typeface="+mj-lt"/>
          <a:ea typeface="+mj-ea"/>
          <a:cs typeface="+mj-cs"/>
        </a:defRPr>
      </a:lvl1pPr>
    </p:titleStyle>
    <p:bodyStyle>
      <a:lvl1pPr marL="720090" indent="-720090" algn="l" defTabSz="2880360" rtl="0" eaLnBrk="1" latinLnBrk="0" hangingPunct="1">
        <a:lnSpc>
          <a:spcPct val="90000"/>
        </a:lnSpc>
        <a:spcBef>
          <a:spcPts val="3150"/>
        </a:spcBef>
        <a:buFont typeface="Arial" panose="020B0604020202020204" pitchFamily="34" charset="0"/>
        <a:buChar char="•"/>
        <a:defRPr sz="8820" kern="1200">
          <a:solidFill>
            <a:schemeClr val="tx1"/>
          </a:solidFill>
          <a:latin typeface="+mn-lt"/>
          <a:ea typeface="+mn-ea"/>
          <a:cs typeface="+mn-cs"/>
        </a:defRPr>
      </a:lvl1pPr>
      <a:lvl2pPr marL="2160270" indent="-720090" algn="l" defTabSz="2880360" rtl="0" eaLnBrk="1" latinLnBrk="0" hangingPunct="1">
        <a:lnSpc>
          <a:spcPct val="90000"/>
        </a:lnSpc>
        <a:spcBef>
          <a:spcPts val="1575"/>
        </a:spcBef>
        <a:buFont typeface="Arial" panose="020B0604020202020204" pitchFamily="34" charset="0"/>
        <a:buChar char="•"/>
        <a:defRPr sz="7560" kern="1200">
          <a:solidFill>
            <a:schemeClr val="tx1"/>
          </a:solidFill>
          <a:latin typeface="+mn-lt"/>
          <a:ea typeface="+mn-ea"/>
          <a:cs typeface="+mn-cs"/>
        </a:defRPr>
      </a:lvl2pPr>
      <a:lvl3pPr marL="3599815" indent="-720090" algn="l" defTabSz="2880360" rtl="0" eaLnBrk="1" latinLnBrk="0" hangingPunct="1">
        <a:lnSpc>
          <a:spcPct val="90000"/>
        </a:lnSpc>
        <a:spcBef>
          <a:spcPts val="1575"/>
        </a:spcBef>
        <a:buFont typeface="Arial" panose="020B0604020202020204" pitchFamily="34" charset="0"/>
        <a:buChar char="•"/>
        <a:defRPr sz="6300" kern="1200">
          <a:solidFill>
            <a:schemeClr val="tx1"/>
          </a:solidFill>
          <a:latin typeface="+mn-lt"/>
          <a:ea typeface="+mn-ea"/>
          <a:cs typeface="+mn-cs"/>
        </a:defRPr>
      </a:lvl3pPr>
      <a:lvl4pPr marL="5039995"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4pPr>
      <a:lvl5pPr marL="6480175"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5pPr>
      <a:lvl6pPr marL="7920355"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6pPr>
      <a:lvl7pPr marL="9360535"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7pPr>
      <a:lvl8pPr marL="1080008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8pPr>
      <a:lvl9pPr marL="1224026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9pPr>
    </p:bodyStyle>
    <p:otherStyle>
      <a:defPPr>
        <a:defRPr lang="en-US"/>
      </a:defPPr>
      <a:lvl1pPr marL="0" algn="l" defTabSz="2880360" rtl="0" eaLnBrk="1" latinLnBrk="0" hangingPunct="1">
        <a:defRPr sz="5670" kern="1200">
          <a:solidFill>
            <a:schemeClr val="tx1"/>
          </a:solidFill>
          <a:latin typeface="+mn-lt"/>
          <a:ea typeface="+mn-ea"/>
          <a:cs typeface="+mn-cs"/>
        </a:defRPr>
      </a:lvl1pPr>
      <a:lvl2pPr marL="1440180" algn="l" defTabSz="2880360" rtl="0" eaLnBrk="1" latinLnBrk="0" hangingPunct="1">
        <a:defRPr sz="5670" kern="1200">
          <a:solidFill>
            <a:schemeClr val="tx1"/>
          </a:solidFill>
          <a:latin typeface="+mn-lt"/>
          <a:ea typeface="+mn-ea"/>
          <a:cs typeface="+mn-cs"/>
        </a:defRPr>
      </a:lvl2pPr>
      <a:lvl3pPr marL="2880360" algn="l" defTabSz="2880360" rtl="0" eaLnBrk="1" latinLnBrk="0" hangingPunct="1">
        <a:defRPr sz="5670" kern="1200">
          <a:solidFill>
            <a:schemeClr val="tx1"/>
          </a:solidFill>
          <a:latin typeface="+mn-lt"/>
          <a:ea typeface="+mn-ea"/>
          <a:cs typeface="+mn-cs"/>
        </a:defRPr>
      </a:lvl3pPr>
      <a:lvl4pPr marL="4319905" algn="l" defTabSz="2880360" rtl="0" eaLnBrk="1" latinLnBrk="0" hangingPunct="1">
        <a:defRPr sz="5670" kern="1200">
          <a:solidFill>
            <a:schemeClr val="tx1"/>
          </a:solidFill>
          <a:latin typeface="+mn-lt"/>
          <a:ea typeface="+mn-ea"/>
          <a:cs typeface="+mn-cs"/>
        </a:defRPr>
      </a:lvl4pPr>
      <a:lvl5pPr marL="5760085" algn="l" defTabSz="2880360" rtl="0" eaLnBrk="1" latinLnBrk="0" hangingPunct="1">
        <a:defRPr sz="5670" kern="1200">
          <a:solidFill>
            <a:schemeClr val="tx1"/>
          </a:solidFill>
          <a:latin typeface="+mn-lt"/>
          <a:ea typeface="+mn-ea"/>
          <a:cs typeface="+mn-cs"/>
        </a:defRPr>
      </a:lvl5pPr>
      <a:lvl6pPr marL="7200265" algn="l" defTabSz="2880360" rtl="0" eaLnBrk="1" latinLnBrk="0" hangingPunct="1">
        <a:defRPr sz="5670" kern="1200">
          <a:solidFill>
            <a:schemeClr val="tx1"/>
          </a:solidFill>
          <a:latin typeface="+mn-lt"/>
          <a:ea typeface="+mn-ea"/>
          <a:cs typeface="+mn-cs"/>
        </a:defRPr>
      </a:lvl6pPr>
      <a:lvl7pPr marL="8640445" algn="l" defTabSz="2880360" rtl="0" eaLnBrk="1" latinLnBrk="0" hangingPunct="1">
        <a:defRPr sz="5670" kern="1200">
          <a:solidFill>
            <a:schemeClr val="tx1"/>
          </a:solidFill>
          <a:latin typeface="+mn-lt"/>
          <a:ea typeface="+mn-ea"/>
          <a:cs typeface="+mn-cs"/>
        </a:defRPr>
      </a:lvl7pPr>
      <a:lvl8pPr marL="10079990" algn="l" defTabSz="2880360" rtl="0" eaLnBrk="1" latinLnBrk="0" hangingPunct="1">
        <a:defRPr sz="5670" kern="1200">
          <a:solidFill>
            <a:schemeClr val="tx1"/>
          </a:solidFill>
          <a:latin typeface="+mn-lt"/>
          <a:ea typeface="+mn-ea"/>
          <a:cs typeface="+mn-cs"/>
        </a:defRPr>
      </a:lvl8pPr>
      <a:lvl9pPr marL="11520170" algn="l" defTabSz="2880360" rtl="0" eaLnBrk="1" latinLnBrk="0" hangingPunct="1">
        <a:defRPr sz="567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212" y="319"/>
            <a:ext cx="28800000" cy="43200000"/>
          </a:xfrm>
          <a:prstGeom prst="rect">
            <a:avLst/>
          </a:prstGeom>
        </p:spPr>
      </p:pic>
      <p:pic>
        <p:nvPicPr>
          <p:cNvPr id="5" name="图片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1853" y="899696"/>
            <a:ext cx="6425899" cy="1839699"/>
          </a:xfrm>
          <a:prstGeom prst="rect">
            <a:avLst/>
          </a:prstGeom>
          <a:effectLst>
            <a:glow>
              <a:schemeClr val="bg1"/>
            </a:glow>
            <a:outerShdw blurRad="50800" dist="38100" dir="2700000" algn="tl" rotWithShape="0">
              <a:schemeClr val="tx2">
                <a:lumMod val="50000"/>
                <a:alpha val="40000"/>
              </a:schemeClr>
            </a:outerShdw>
          </a:effectLst>
        </p:spPr>
      </p:pic>
      <p:pic>
        <p:nvPicPr>
          <p:cNvPr id="6" name="图片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03569" y="691273"/>
            <a:ext cx="16815244" cy="2363681"/>
          </a:xfrm>
          <a:prstGeom prst="rect">
            <a:avLst/>
          </a:prstGeom>
          <a:effectLst>
            <a:glow>
              <a:schemeClr val="bg1"/>
            </a:glow>
          </a:effectLst>
        </p:spPr>
      </p:pic>
      <p:sp>
        <p:nvSpPr>
          <p:cNvPr id="7" name="标题 1"/>
          <p:cNvSpPr>
            <a:spLocks noGrp="1"/>
          </p:cNvSpPr>
          <p:nvPr>
            <p:ph type="ctrTitle"/>
          </p:nvPr>
        </p:nvSpPr>
        <p:spPr>
          <a:xfrm>
            <a:off x="1951982" y="5792816"/>
            <a:ext cx="25466831" cy="2125202"/>
          </a:xfrm>
        </p:spPr>
        <p:txBody>
          <a:bodyPr>
            <a:noAutofit/>
          </a:bodyPr>
          <a:lstStyle/>
          <a:p>
            <a:pPr>
              <a:lnSpc>
                <a:spcPct val="100000"/>
              </a:lnSpc>
            </a:pPr>
            <a:r>
              <a:rPr lang="en-US" altLang="zh-CN" sz="11500" b="1" dirty="0" smtClean="0">
                <a:solidFill>
                  <a:srgbClr val="313E6C"/>
                </a:solidFill>
                <a:latin typeface="思源黑体 CN Bold" panose="020B0800000000000000" pitchFamily="34" charset="-122"/>
                <a:ea typeface="思源黑体 CN Bold" panose="020B0800000000000000" pitchFamily="34" charset="-122"/>
              </a:rPr>
              <a:t>POST THE TITLE OF THE REPORT</a:t>
            </a:r>
            <a:endParaRPr lang="zh-CN" altLang="en-US" sz="11500" b="1" dirty="0">
              <a:solidFill>
                <a:srgbClr val="313E6C"/>
              </a:solidFill>
              <a:latin typeface="思源黑体 CN Bold" panose="020B0800000000000000" pitchFamily="34" charset="-122"/>
              <a:ea typeface="思源黑体 CN Bold" panose="020B0800000000000000" pitchFamily="34" charset="-122"/>
            </a:endParaRPr>
          </a:p>
        </p:txBody>
      </p:sp>
      <p:sp>
        <p:nvSpPr>
          <p:cNvPr id="9" name="矩形 8"/>
          <p:cNvSpPr/>
          <p:nvPr/>
        </p:nvSpPr>
        <p:spPr>
          <a:xfrm>
            <a:off x="1951982" y="9836116"/>
            <a:ext cx="12518398" cy="1234692"/>
          </a:xfrm>
          <a:custGeom>
            <a:avLst/>
            <a:gdLst>
              <a:gd name="connsiteX0" fmla="*/ 0 w 7422776"/>
              <a:gd name="connsiteY0" fmla="*/ 0 h 1936377"/>
              <a:gd name="connsiteX1" fmla="*/ 7422776 w 7422776"/>
              <a:gd name="connsiteY1" fmla="*/ 0 h 1936377"/>
              <a:gd name="connsiteX2" fmla="*/ 7422776 w 7422776"/>
              <a:gd name="connsiteY2" fmla="*/ 1936377 h 1936377"/>
              <a:gd name="connsiteX3" fmla="*/ 0 w 7422776"/>
              <a:gd name="connsiteY3" fmla="*/ 1936377 h 1936377"/>
              <a:gd name="connsiteX4" fmla="*/ 0 w 7422776"/>
              <a:gd name="connsiteY4" fmla="*/ 0 h 1936377"/>
              <a:gd name="connsiteX0-1" fmla="*/ 537882 w 7422776"/>
              <a:gd name="connsiteY0-2" fmla="*/ 0 h 2043954"/>
              <a:gd name="connsiteX1-3" fmla="*/ 7422776 w 7422776"/>
              <a:gd name="connsiteY1-4" fmla="*/ 107577 h 2043954"/>
              <a:gd name="connsiteX2-5" fmla="*/ 7422776 w 7422776"/>
              <a:gd name="connsiteY2-6" fmla="*/ 2043954 h 2043954"/>
              <a:gd name="connsiteX3-7" fmla="*/ 0 w 7422776"/>
              <a:gd name="connsiteY3-8" fmla="*/ 2043954 h 2043954"/>
              <a:gd name="connsiteX4-9" fmla="*/ 537882 w 7422776"/>
              <a:gd name="connsiteY4-10" fmla="*/ 0 h 2043954"/>
              <a:gd name="connsiteX0-11" fmla="*/ 537882 w 7745505"/>
              <a:gd name="connsiteY0-12" fmla="*/ 0 h 2043954"/>
              <a:gd name="connsiteX1-13" fmla="*/ 7745505 w 7745505"/>
              <a:gd name="connsiteY1-14" fmla="*/ 1 h 2043954"/>
              <a:gd name="connsiteX2-15" fmla="*/ 7422776 w 7745505"/>
              <a:gd name="connsiteY2-16" fmla="*/ 2043954 h 2043954"/>
              <a:gd name="connsiteX3-17" fmla="*/ 0 w 7745505"/>
              <a:gd name="connsiteY3-18" fmla="*/ 2043954 h 2043954"/>
              <a:gd name="connsiteX4-19" fmla="*/ 537882 w 7745505"/>
              <a:gd name="connsiteY4-20" fmla="*/ 0 h 2043954"/>
              <a:gd name="connsiteX0-21" fmla="*/ 376518 w 7745505"/>
              <a:gd name="connsiteY0-22" fmla="*/ 0 h 2043954"/>
              <a:gd name="connsiteX1-23" fmla="*/ 7745505 w 7745505"/>
              <a:gd name="connsiteY1-24" fmla="*/ 1 h 2043954"/>
              <a:gd name="connsiteX2-25" fmla="*/ 7422776 w 7745505"/>
              <a:gd name="connsiteY2-26" fmla="*/ 2043954 h 2043954"/>
              <a:gd name="connsiteX3-27" fmla="*/ 0 w 7745505"/>
              <a:gd name="connsiteY3-28" fmla="*/ 2043954 h 2043954"/>
              <a:gd name="connsiteX4-29" fmla="*/ 376518 w 7745505"/>
              <a:gd name="connsiteY4-30" fmla="*/ 0 h 2043954"/>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7745505" h="2043954">
                <a:moveTo>
                  <a:pt x="376518" y="0"/>
                </a:moveTo>
                <a:lnTo>
                  <a:pt x="7745505" y="1"/>
                </a:lnTo>
                <a:lnTo>
                  <a:pt x="7422776" y="2043954"/>
                </a:lnTo>
                <a:lnTo>
                  <a:pt x="0" y="2043954"/>
                </a:lnTo>
                <a:lnTo>
                  <a:pt x="376518" y="0"/>
                </a:lnTo>
                <a:close/>
              </a:path>
            </a:pathLst>
          </a:custGeom>
          <a:gradFill flip="none" rotWithShape="1">
            <a:gsLst>
              <a:gs pos="0">
                <a:srgbClr val="FFFF00"/>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397374" y="9307713"/>
            <a:ext cx="11509561" cy="1569660"/>
          </a:xfrm>
          <a:prstGeom prst="rect">
            <a:avLst/>
          </a:prstGeom>
        </p:spPr>
        <p:txBody>
          <a:bodyPr wrap="none">
            <a:spAutoFit/>
          </a:bodyPr>
          <a:lstStyle/>
          <a:p>
            <a:r>
              <a:rPr lang="en-US" altLang="zh-CN" sz="9600" b="1" dirty="0" smtClean="0">
                <a:solidFill>
                  <a:srgbClr val="313E6C"/>
                </a:solidFill>
                <a:latin typeface="思源黑体 CN Bold" panose="020B0800000000000000" pitchFamily="34" charset="-122"/>
                <a:ea typeface="思源黑体 CN Bold" panose="020B0800000000000000" pitchFamily="34" charset="-122"/>
              </a:rPr>
              <a:t>Report Summaries</a:t>
            </a:r>
            <a:endParaRPr lang="zh-CN" altLang="en-US" sz="9600" b="1" dirty="0">
              <a:solidFill>
                <a:srgbClr val="313E6C"/>
              </a:solidFill>
              <a:latin typeface="思源黑体 CN Bold" panose="020B0800000000000000" pitchFamily="34" charset="-122"/>
              <a:ea typeface="思源黑体 CN Bold" panose="020B0800000000000000" pitchFamily="34" charset="-122"/>
            </a:endParaRPr>
          </a:p>
        </p:txBody>
      </p:sp>
      <p:sp>
        <p:nvSpPr>
          <p:cNvPr id="11" name="矩形 10"/>
          <p:cNvSpPr/>
          <p:nvPr/>
        </p:nvSpPr>
        <p:spPr>
          <a:xfrm>
            <a:off x="2397373" y="11628882"/>
            <a:ext cx="24243191" cy="4247317"/>
          </a:xfrm>
          <a:prstGeom prst="rect">
            <a:avLst/>
          </a:prstGeom>
        </p:spPr>
        <p:txBody>
          <a:bodyPr wrap="square">
            <a:spAutoFit/>
          </a:bodyPr>
          <a:lstStyle/>
          <a:p>
            <a:r>
              <a:rPr lang="en-US" altLang="zh-CN" sz="5400" b="1" dirty="0">
                <a:solidFill>
                  <a:srgbClr val="313E6C"/>
                </a:solidFill>
                <a:latin typeface="+mn-ea"/>
              </a:rPr>
              <a:t>Abstract content Abstract content Abstract content Abstract </a:t>
            </a:r>
            <a:r>
              <a:rPr lang="en-US" altLang="zh-CN" sz="5400" b="1" dirty="0" smtClean="0">
                <a:solidFill>
                  <a:srgbClr val="313E6C"/>
                </a:solidFill>
                <a:latin typeface="+mn-ea"/>
              </a:rPr>
              <a:t>contentAbstract </a:t>
            </a:r>
            <a:r>
              <a:rPr lang="en-US" altLang="zh-CN" sz="5400" b="1" dirty="0">
                <a:solidFill>
                  <a:srgbClr val="313E6C"/>
                </a:solidFill>
                <a:latin typeface="+mn-ea"/>
              </a:rPr>
              <a:t>content Abstract content Abstract content Abstract content Abstract content Abstract content Abstract content Abstract content Abstract content </a:t>
            </a:r>
            <a:r>
              <a:rPr lang="en-US" altLang="zh-CN" sz="5400" b="1" dirty="0" smtClean="0">
                <a:solidFill>
                  <a:srgbClr val="313E6C"/>
                </a:solidFill>
                <a:latin typeface="+mn-ea"/>
              </a:rPr>
              <a:t>bstract </a:t>
            </a:r>
            <a:r>
              <a:rPr lang="en-US" altLang="zh-CN" sz="5400" b="1" dirty="0">
                <a:solidFill>
                  <a:srgbClr val="313E6C"/>
                </a:solidFill>
                <a:latin typeface="+mn-ea"/>
              </a:rPr>
              <a:t>content Abstract content Abstract content Abstract content Abstract content</a:t>
            </a:r>
            <a:endParaRPr lang="zh-CN" altLang="en-US" sz="5400" dirty="0"/>
          </a:p>
          <a:p>
            <a:endParaRPr lang="zh-CN" altLang="en-US" sz="5400" dirty="0"/>
          </a:p>
        </p:txBody>
      </p:sp>
      <p:sp>
        <p:nvSpPr>
          <p:cNvPr id="24" name="矩形 23"/>
          <p:cNvSpPr/>
          <p:nvPr/>
        </p:nvSpPr>
        <p:spPr>
          <a:xfrm>
            <a:off x="2397373" y="15609212"/>
            <a:ext cx="24243191" cy="4247317"/>
          </a:xfrm>
          <a:prstGeom prst="rect">
            <a:avLst/>
          </a:prstGeom>
        </p:spPr>
        <p:txBody>
          <a:bodyPr wrap="square">
            <a:spAutoFit/>
          </a:bodyPr>
          <a:lstStyle/>
          <a:p>
            <a:r>
              <a:rPr lang="en-US" altLang="zh-CN" sz="5400" b="1" dirty="0">
                <a:solidFill>
                  <a:srgbClr val="313E6C"/>
                </a:solidFill>
                <a:latin typeface="+mn-ea"/>
              </a:rPr>
              <a:t>Abstract content Abstract content Abstract content Abstract </a:t>
            </a:r>
            <a:r>
              <a:rPr lang="en-US" altLang="zh-CN" sz="5400" b="1" dirty="0" smtClean="0">
                <a:solidFill>
                  <a:srgbClr val="313E6C"/>
                </a:solidFill>
                <a:latin typeface="+mn-ea"/>
              </a:rPr>
              <a:t>contentAbstract </a:t>
            </a:r>
            <a:r>
              <a:rPr lang="en-US" altLang="zh-CN" sz="5400" b="1" dirty="0">
                <a:solidFill>
                  <a:srgbClr val="313E6C"/>
                </a:solidFill>
                <a:latin typeface="+mn-ea"/>
              </a:rPr>
              <a:t>content Abstract content Abstract content Abstract content Abstract content Abstract content Abstract content Abstract content Abstract content </a:t>
            </a:r>
            <a:r>
              <a:rPr lang="en-US" altLang="zh-CN" sz="5400" b="1" dirty="0" smtClean="0">
                <a:solidFill>
                  <a:srgbClr val="313E6C"/>
                </a:solidFill>
                <a:latin typeface="+mn-ea"/>
              </a:rPr>
              <a:t>bstract </a:t>
            </a:r>
            <a:r>
              <a:rPr lang="en-US" altLang="zh-CN" sz="5400" b="1" dirty="0">
                <a:solidFill>
                  <a:srgbClr val="313E6C"/>
                </a:solidFill>
                <a:latin typeface="+mn-ea"/>
              </a:rPr>
              <a:t>content Abstract content Abstract content Abstract content Abstract content</a:t>
            </a:r>
            <a:endParaRPr lang="zh-CN" altLang="en-US" sz="5400" dirty="0"/>
          </a:p>
          <a:p>
            <a:endParaRPr lang="zh-CN" altLang="en-US" sz="5400" dirty="0"/>
          </a:p>
        </p:txBody>
      </p:sp>
      <p:sp>
        <p:nvSpPr>
          <p:cNvPr id="12" name="标题 1"/>
          <p:cNvSpPr txBox="1"/>
          <p:nvPr/>
        </p:nvSpPr>
        <p:spPr>
          <a:xfrm>
            <a:off x="10529426" y="1141004"/>
            <a:ext cx="22371797" cy="1866922"/>
          </a:xfrm>
          <a:prstGeom prst="rect">
            <a:avLst/>
          </a:prstGeom>
        </p:spPr>
        <p:txBody>
          <a:bodyPr vert="horz" lIns="91440" tIns="45720" rIns="91440" bIns="45720" rtlCol="0" anchor="b">
            <a:noAutofit/>
          </a:bodyPr>
          <a:lstStyle>
            <a:lvl1pPr algn="ctr" defTabSz="2880360" rtl="0" eaLnBrk="1" latinLnBrk="0" hangingPunct="1">
              <a:lnSpc>
                <a:spcPct val="90000"/>
              </a:lnSpc>
              <a:spcBef>
                <a:spcPct val="0"/>
              </a:spcBef>
              <a:buNone/>
              <a:defRPr sz="18900" kern="1200">
                <a:solidFill>
                  <a:schemeClr val="tx1"/>
                </a:solidFill>
                <a:latin typeface="+mj-lt"/>
                <a:ea typeface="+mj-ea"/>
                <a:cs typeface="+mj-cs"/>
              </a:defRPr>
            </a:lvl1pPr>
          </a:lstStyle>
          <a:p>
            <a:pPr algn="l">
              <a:lnSpc>
                <a:spcPct val="100000"/>
              </a:lnSpc>
            </a:pPr>
            <a:r>
              <a:rPr lang="en-US" altLang="zh-CN" sz="4000" b="1" dirty="0">
                <a:solidFill>
                  <a:srgbClr val="FFFF00"/>
                </a:solidFill>
                <a:latin typeface="思源黑体 CN Bold" panose="020B0800000000000000" pitchFamily="34" charset="-122"/>
                <a:ea typeface="思源黑体 CN Bold" panose="020B0800000000000000" pitchFamily="34" charset="-122"/>
              </a:rPr>
              <a:t>26-28 July, 2026 </a:t>
            </a:r>
            <a:r>
              <a:rPr lang="en-US" altLang="zh-CN" sz="4000" b="1" dirty="0" smtClean="0">
                <a:solidFill>
                  <a:srgbClr val="FFFF00"/>
                </a:solidFill>
                <a:latin typeface="思源黑体 CN Bold" panose="020B0800000000000000" pitchFamily="34" charset="-122"/>
                <a:ea typeface="思源黑体 CN Bold" panose="020B0800000000000000" pitchFamily="34" charset="-122"/>
              </a:rPr>
              <a:t> Pullman </a:t>
            </a:r>
            <a:r>
              <a:rPr lang="en-US" altLang="zh-CN" sz="4000" b="1" dirty="0">
                <a:solidFill>
                  <a:srgbClr val="FFFF00"/>
                </a:solidFill>
                <a:latin typeface="思源黑体 CN Bold" panose="020B0800000000000000" pitchFamily="34" charset="-122"/>
                <a:ea typeface="思源黑体 CN Bold" panose="020B0800000000000000" pitchFamily="34" charset="-122"/>
              </a:rPr>
              <a:t>Tangshan</a:t>
            </a:r>
            <a:endParaRPr lang="zh-CN" altLang="en-US" sz="4000" b="1" dirty="0">
              <a:solidFill>
                <a:srgbClr val="FFFF00"/>
              </a:solidFill>
              <a:latin typeface="思源黑体 CN Bold" panose="020B0800000000000000" pitchFamily="34" charset="-122"/>
              <a:ea typeface="思源黑体 CN Bold" panose="020B0800000000000000" pitchFamily="34"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28800000" cy="43200000"/>
          </a:xfrm>
          <a:prstGeom prst="rect">
            <a:avLst/>
          </a:prstGeom>
        </p:spPr>
      </p:pic>
      <p:pic>
        <p:nvPicPr>
          <p:cNvPr id="5" name="图片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21806" y="638613"/>
            <a:ext cx="6215438" cy="1779445"/>
          </a:xfrm>
          <a:prstGeom prst="rect">
            <a:avLst/>
          </a:prstGeom>
          <a:effectLst>
            <a:glow>
              <a:schemeClr val="bg1"/>
            </a:glow>
            <a:outerShdw blurRad="50800" dist="38100" dir="2700000" algn="tl" rotWithShape="0">
              <a:schemeClr val="tx2">
                <a:lumMod val="50000"/>
                <a:alpha val="40000"/>
              </a:schemeClr>
            </a:outerShdw>
          </a:effectLst>
        </p:spPr>
      </p:pic>
      <p:pic>
        <p:nvPicPr>
          <p:cNvPr id="6" name="图片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642771" y="605956"/>
            <a:ext cx="11776042" cy="3126237"/>
          </a:xfrm>
          <a:prstGeom prst="rect">
            <a:avLst/>
          </a:prstGeom>
          <a:effectLst>
            <a:glow>
              <a:schemeClr val="bg1"/>
            </a:glow>
          </a:effectLst>
        </p:spPr>
      </p:pic>
      <p:sp>
        <p:nvSpPr>
          <p:cNvPr id="7" name="标题 1"/>
          <p:cNvSpPr>
            <a:spLocks noGrp="1"/>
          </p:cNvSpPr>
          <p:nvPr>
            <p:ph type="ctrTitle"/>
          </p:nvPr>
        </p:nvSpPr>
        <p:spPr>
          <a:xfrm>
            <a:off x="1951982" y="6051917"/>
            <a:ext cx="25466831" cy="2125202"/>
          </a:xfrm>
        </p:spPr>
        <p:txBody>
          <a:bodyPr>
            <a:noAutofit/>
          </a:bodyPr>
          <a:lstStyle/>
          <a:p>
            <a:pPr>
              <a:lnSpc>
                <a:spcPct val="100000"/>
              </a:lnSpc>
            </a:pPr>
            <a:r>
              <a:rPr lang="zh-CN" altLang="en-US" sz="11500" b="1" dirty="0" smtClean="0">
                <a:solidFill>
                  <a:srgbClr val="313E6C"/>
                </a:solidFill>
                <a:latin typeface="思源黑体 CN Bold" panose="020B0800000000000000" pitchFamily="34" charset="-122"/>
                <a:ea typeface="思源黑体 CN Bold" panose="020B0800000000000000" pitchFamily="34" charset="-122"/>
              </a:rPr>
              <a:t>报告标题可修改</a:t>
            </a:r>
            <a:endParaRPr lang="zh-CN" altLang="en-US" sz="11500" b="1" dirty="0">
              <a:solidFill>
                <a:srgbClr val="313E6C"/>
              </a:solidFill>
              <a:latin typeface="思源黑体 CN Bold" panose="020B0800000000000000" pitchFamily="34" charset="-122"/>
              <a:ea typeface="思源黑体 CN Bold" panose="020B0800000000000000" pitchFamily="34" charset="-122"/>
            </a:endParaRPr>
          </a:p>
        </p:txBody>
      </p:sp>
      <p:sp>
        <p:nvSpPr>
          <p:cNvPr id="9" name="矩形 8"/>
          <p:cNvSpPr/>
          <p:nvPr/>
        </p:nvSpPr>
        <p:spPr>
          <a:xfrm>
            <a:off x="1951982" y="10095217"/>
            <a:ext cx="6654136" cy="1641844"/>
          </a:xfrm>
          <a:custGeom>
            <a:avLst/>
            <a:gdLst>
              <a:gd name="connsiteX0" fmla="*/ 0 w 7422776"/>
              <a:gd name="connsiteY0" fmla="*/ 0 h 1936377"/>
              <a:gd name="connsiteX1" fmla="*/ 7422776 w 7422776"/>
              <a:gd name="connsiteY1" fmla="*/ 0 h 1936377"/>
              <a:gd name="connsiteX2" fmla="*/ 7422776 w 7422776"/>
              <a:gd name="connsiteY2" fmla="*/ 1936377 h 1936377"/>
              <a:gd name="connsiteX3" fmla="*/ 0 w 7422776"/>
              <a:gd name="connsiteY3" fmla="*/ 1936377 h 1936377"/>
              <a:gd name="connsiteX4" fmla="*/ 0 w 7422776"/>
              <a:gd name="connsiteY4" fmla="*/ 0 h 1936377"/>
              <a:gd name="connsiteX0-1" fmla="*/ 537882 w 7422776"/>
              <a:gd name="connsiteY0-2" fmla="*/ 0 h 2043954"/>
              <a:gd name="connsiteX1-3" fmla="*/ 7422776 w 7422776"/>
              <a:gd name="connsiteY1-4" fmla="*/ 107577 h 2043954"/>
              <a:gd name="connsiteX2-5" fmla="*/ 7422776 w 7422776"/>
              <a:gd name="connsiteY2-6" fmla="*/ 2043954 h 2043954"/>
              <a:gd name="connsiteX3-7" fmla="*/ 0 w 7422776"/>
              <a:gd name="connsiteY3-8" fmla="*/ 2043954 h 2043954"/>
              <a:gd name="connsiteX4-9" fmla="*/ 537882 w 7422776"/>
              <a:gd name="connsiteY4-10" fmla="*/ 0 h 2043954"/>
              <a:gd name="connsiteX0-11" fmla="*/ 537882 w 7745505"/>
              <a:gd name="connsiteY0-12" fmla="*/ 0 h 2043954"/>
              <a:gd name="connsiteX1-13" fmla="*/ 7745505 w 7745505"/>
              <a:gd name="connsiteY1-14" fmla="*/ 1 h 2043954"/>
              <a:gd name="connsiteX2-15" fmla="*/ 7422776 w 7745505"/>
              <a:gd name="connsiteY2-16" fmla="*/ 2043954 h 2043954"/>
              <a:gd name="connsiteX3-17" fmla="*/ 0 w 7745505"/>
              <a:gd name="connsiteY3-18" fmla="*/ 2043954 h 2043954"/>
              <a:gd name="connsiteX4-19" fmla="*/ 537882 w 7745505"/>
              <a:gd name="connsiteY4-20" fmla="*/ 0 h 2043954"/>
              <a:gd name="connsiteX0-21" fmla="*/ 376518 w 7745505"/>
              <a:gd name="connsiteY0-22" fmla="*/ 0 h 2043954"/>
              <a:gd name="connsiteX1-23" fmla="*/ 7745505 w 7745505"/>
              <a:gd name="connsiteY1-24" fmla="*/ 1 h 2043954"/>
              <a:gd name="connsiteX2-25" fmla="*/ 7422776 w 7745505"/>
              <a:gd name="connsiteY2-26" fmla="*/ 2043954 h 2043954"/>
              <a:gd name="connsiteX3-27" fmla="*/ 0 w 7745505"/>
              <a:gd name="connsiteY3-28" fmla="*/ 2043954 h 2043954"/>
              <a:gd name="connsiteX4-29" fmla="*/ 376518 w 7745505"/>
              <a:gd name="connsiteY4-30" fmla="*/ 0 h 2043954"/>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7745505" h="2043954">
                <a:moveTo>
                  <a:pt x="376518" y="0"/>
                </a:moveTo>
                <a:lnTo>
                  <a:pt x="7745505" y="1"/>
                </a:lnTo>
                <a:lnTo>
                  <a:pt x="7422776" y="2043954"/>
                </a:lnTo>
                <a:lnTo>
                  <a:pt x="0" y="2043954"/>
                </a:lnTo>
                <a:lnTo>
                  <a:pt x="376518" y="0"/>
                </a:lnTo>
                <a:close/>
              </a:path>
            </a:pathLst>
          </a:custGeom>
          <a:gradFill flip="none" rotWithShape="1">
            <a:gsLst>
              <a:gs pos="0">
                <a:srgbClr val="FFFF00"/>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0" name="矩形 9"/>
          <p:cNvSpPr/>
          <p:nvPr/>
        </p:nvSpPr>
        <p:spPr>
          <a:xfrm>
            <a:off x="2397374" y="9566814"/>
            <a:ext cx="3877985" cy="1569660"/>
          </a:xfrm>
          <a:prstGeom prst="rect">
            <a:avLst/>
          </a:prstGeom>
        </p:spPr>
        <p:txBody>
          <a:bodyPr wrap="none">
            <a:spAutoFit/>
          </a:bodyPr>
          <a:lstStyle/>
          <a:p>
            <a:r>
              <a:rPr lang="zh-CN" altLang="en-US" sz="9600" b="1" dirty="0" smtClean="0">
                <a:solidFill>
                  <a:srgbClr val="313E6C"/>
                </a:solidFill>
                <a:latin typeface="思源黑体 CN Bold" panose="020B0800000000000000" pitchFamily="34" charset="-122"/>
                <a:ea typeface="思源黑体 CN Bold" panose="020B0800000000000000" pitchFamily="34" charset="-122"/>
              </a:rPr>
              <a:t>小标题</a:t>
            </a:r>
            <a:endParaRPr lang="zh-CN" altLang="en-US" sz="9600" b="1" dirty="0">
              <a:solidFill>
                <a:srgbClr val="313E6C"/>
              </a:solidFill>
              <a:latin typeface="思源黑体 CN Bold" panose="020B0800000000000000" pitchFamily="34" charset="-122"/>
              <a:ea typeface="思源黑体 CN Bold" panose="020B0800000000000000" pitchFamily="34" charset="-122"/>
            </a:endParaRPr>
          </a:p>
        </p:txBody>
      </p:sp>
      <p:sp>
        <p:nvSpPr>
          <p:cNvPr id="11" name="矩形 10"/>
          <p:cNvSpPr/>
          <p:nvPr/>
        </p:nvSpPr>
        <p:spPr>
          <a:xfrm>
            <a:off x="2397373" y="11887983"/>
            <a:ext cx="24243191" cy="19205258"/>
          </a:xfrm>
          <a:prstGeom prst="rect">
            <a:avLst/>
          </a:prstGeom>
        </p:spPr>
        <p:txBody>
          <a:bodyPr wrap="square">
            <a:spAutoFit/>
          </a:bodyPr>
          <a:lstStyle/>
          <a:p>
            <a:r>
              <a:rPr lang="zh-CN" altLang="en-US" sz="5400" b="1" dirty="0">
                <a:solidFill>
                  <a:srgbClr val="313E6C"/>
                </a:solidFill>
                <a:latin typeface="+mn-ea"/>
              </a:rPr>
              <a:t>内</a:t>
            </a:r>
            <a:r>
              <a:rPr lang="zh-CN" altLang="en-US" sz="5400" b="1" dirty="0" smtClean="0">
                <a:solidFill>
                  <a:srgbClr val="313E6C"/>
                </a:solidFill>
                <a:latin typeface="+mn-ea"/>
              </a:rPr>
              <a:t>容内容内</a:t>
            </a:r>
            <a:r>
              <a:rPr lang="zh-CN" altLang="en-US" sz="5400" b="1" dirty="0">
                <a:solidFill>
                  <a:srgbClr val="313E6C"/>
                </a:solidFill>
                <a:latin typeface="+mn-ea"/>
              </a:rPr>
              <a:t>容内</a:t>
            </a:r>
            <a:r>
              <a:rPr lang="zh-CN" altLang="en-US" sz="5400" b="1" dirty="0" smtClean="0">
                <a:solidFill>
                  <a:srgbClr val="313E6C"/>
                </a:solidFill>
                <a:latin typeface="+mn-ea"/>
              </a:rPr>
              <a:t>容</a:t>
            </a:r>
            <a:r>
              <a:rPr lang="zh-CN" altLang="en-US" sz="5400" b="1" dirty="0">
                <a:solidFill>
                  <a:srgbClr val="313E6C"/>
                </a:solidFill>
                <a:latin typeface="+mn-ea"/>
              </a:rPr>
              <a:t>内容内容内容内</a:t>
            </a:r>
            <a:r>
              <a:rPr lang="zh-CN" altLang="en-US" sz="5400" b="1" dirty="0" smtClean="0">
                <a:solidFill>
                  <a:srgbClr val="313E6C"/>
                </a:solidFill>
                <a:latin typeface="+mn-ea"/>
              </a:rPr>
              <a:t>容内</a:t>
            </a:r>
            <a:r>
              <a:rPr lang="zh-CN" altLang="en-US" sz="5400" b="1" dirty="0">
                <a:solidFill>
                  <a:srgbClr val="313E6C"/>
                </a:solidFill>
                <a:latin typeface="+mn-ea"/>
              </a:rPr>
              <a:t>容内容内容内</a:t>
            </a:r>
            <a:r>
              <a:rPr lang="zh-CN" altLang="en-US" sz="5400" b="1" dirty="0" smtClean="0">
                <a:solidFill>
                  <a:srgbClr val="313E6C"/>
                </a:solidFill>
                <a:latin typeface="+mn-ea"/>
              </a:rPr>
              <a:t>容内</a:t>
            </a:r>
            <a:r>
              <a:rPr lang="zh-CN" altLang="en-US" sz="5400" b="1" dirty="0">
                <a:solidFill>
                  <a:srgbClr val="313E6C"/>
                </a:solidFill>
                <a:latin typeface="+mn-ea"/>
              </a:rPr>
              <a:t>容内容内容内</a:t>
            </a:r>
            <a:r>
              <a:rPr lang="zh-CN" altLang="en-US" sz="5400" b="1" dirty="0" smtClean="0">
                <a:solidFill>
                  <a:srgbClr val="313E6C"/>
                </a:solidFill>
                <a:latin typeface="+mn-ea"/>
              </a:rPr>
              <a:t>容内</a:t>
            </a:r>
            <a:r>
              <a:rPr lang="zh-CN" altLang="en-US" sz="5400" b="1" dirty="0">
                <a:solidFill>
                  <a:srgbClr val="313E6C"/>
                </a:solidFill>
                <a:latin typeface="+mn-ea"/>
              </a:rPr>
              <a:t>容内容内容内</a:t>
            </a:r>
            <a:r>
              <a:rPr lang="zh-CN" altLang="en-US" sz="5400" b="1" dirty="0" smtClean="0">
                <a:solidFill>
                  <a:srgbClr val="313E6C"/>
                </a:solidFill>
                <a:latin typeface="+mn-ea"/>
              </a:rPr>
              <a:t>容内</a:t>
            </a:r>
            <a:r>
              <a:rPr lang="zh-CN" altLang="en-US" sz="5400" b="1" dirty="0">
                <a:solidFill>
                  <a:srgbClr val="313E6C"/>
                </a:solidFill>
                <a:latin typeface="+mn-ea"/>
              </a:rPr>
              <a:t>容内容内容内</a:t>
            </a:r>
            <a:r>
              <a:rPr lang="zh-CN" altLang="en-US" sz="5400" b="1" dirty="0" smtClean="0">
                <a:solidFill>
                  <a:srgbClr val="313E6C"/>
                </a:solidFill>
                <a:latin typeface="+mn-ea"/>
              </a:rPr>
              <a:t>容内</a:t>
            </a:r>
            <a:r>
              <a:rPr lang="zh-CN" altLang="en-US" sz="5400" b="1" dirty="0">
                <a:solidFill>
                  <a:srgbClr val="313E6C"/>
                </a:solidFill>
                <a:latin typeface="+mn-ea"/>
              </a:rPr>
              <a:t>容内容内容内</a:t>
            </a:r>
            <a:r>
              <a:rPr lang="zh-CN" altLang="en-US" sz="5400" b="1" dirty="0" smtClean="0">
                <a:solidFill>
                  <a:srgbClr val="313E6C"/>
                </a:solidFill>
                <a:latin typeface="+mn-ea"/>
              </a:rPr>
              <a:t>容内</a:t>
            </a:r>
            <a:r>
              <a:rPr lang="zh-CN" altLang="en-US" sz="5400" b="1" dirty="0">
                <a:solidFill>
                  <a:srgbClr val="313E6C"/>
                </a:solidFill>
                <a:latin typeface="+mn-ea"/>
              </a:rPr>
              <a:t>容内容内容内</a:t>
            </a:r>
            <a:r>
              <a:rPr lang="zh-CN" altLang="en-US" sz="5400" b="1" dirty="0" smtClean="0">
                <a:solidFill>
                  <a:srgbClr val="313E6C"/>
                </a:solidFill>
                <a:latin typeface="+mn-ea"/>
              </a:rPr>
              <a:t>容内</a:t>
            </a:r>
            <a:r>
              <a:rPr lang="zh-CN" altLang="en-US" sz="5400" b="1" dirty="0">
                <a:solidFill>
                  <a:srgbClr val="313E6C"/>
                </a:solidFill>
                <a:latin typeface="+mn-ea"/>
              </a:rPr>
              <a:t>容内容内容内</a:t>
            </a:r>
            <a:r>
              <a:rPr lang="zh-CN" altLang="en-US" sz="5400" b="1" dirty="0" smtClean="0">
                <a:solidFill>
                  <a:srgbClr val="313E6C"/>
                </a:solidFill>
                <a:latin typeface="+mn-ea"/>
              </a:rPr>
              <a:t>容内</a:t>
            </a:r>
            <a:r>
              <a:rPr lang="zh-CN" altLang="en-US" sz="5400" b="1" dirty="0">
                <a:solidFill>
                  <a:srgbClr val="313E6C"/>
                </a:solidFill>
                <a:latin typeface="+mn-ea"/>
              </a:rPr>
              <a:t>容内容内容内</a:t>
            </a:r>
            <a:r>
              <a:rPr lang="zh-CN" altLang="en-US" sz="5400" b="1" dirty="0" smtClean="0">
                <a:solidFill>
                  <a:srgbClr val="313E6C"/>
                </a:solidFill>
                <a:latin typeface="+mn-ea"/>
              </a:rPr>
              <a:t>容内</a:t>
            </a:r>
            <a:r>
              <a:rPr lang="zh-CN" altLang="en-US" sz="5400" b="1" dirty="0">
                <a:solidFill>
                  <a:srgbClr val="313E6C"/>
                </a:solidFill>
                <a:latin typeface="+mn-ea"/>
              </a:rPr>
              <a:t>容内容内容内</a:t>
            </a:r>
            <a:r>
              <a:rPr lang="zh-CN" altLang="en-US" sz="5400" b="1" dirty="0" smtClean="0">
                <a:solidFill>
                  <a:srgbClr val="313E6C"/>
                </a:solidFill>
                <a:latin typeface="+mn-ea"/>
              </a:rPr>
              <a:t>容内</a:t>
            </a:r>
            <a:r>
              <a:rPr lang="zh-CN" altLang="en-US" sz="5400" b="1" dirty="0">
                <a:solidFill>
                  <a:srgbClr val="313E6C"/>
                </a:solidFill>
                <a:latin typeface="+mn-ea"/>
              </a:rPr>
              <a:t>容内容内容内</a:t>
            </a:r>
            <a:r>
              <a:rPr lang="zh-CN" altLang="en-US" sz="5400" b="1" dirty="0" smtClean="0">
                <a:solidFill>
                  <a:srgbClr val="313E6C"/>
                </a:solidFill>
                <a:latin typeface="+mn-ea"/>
              </a:rPr>
              <a:t>容内</a:t>
            </a:r>
            <a:r>
              <a:rPr lang="zh-CN" altLang="en-US" sz="5400" b="1" dirty="0">
                <a:solidFill>
                  <a:srgbClr val="313E6C"/>
                </a:solidFill>
                <a:latin typeface="+mn-ea"/>
              </a:rPr>
              <a:t>容内容内容内容</a:t>
            </a:r>
            <a:endParaRPr lang="zh-CN" altLang="en-US" sz="5400" dirty="0"/>
          </a:p>
          <a:p>
            <a:r>
              <a:rPr lang="zh-CN" altLang="en-US" sz="5400" b="1" dirty="0">
                <a:solidFill>
                  <a:srgbClr val="313E6C"/>
                </a:solidFill>
                <a:latin typeface="+mn-ea"/>
              </a:rPr>
              <a:t>内容内容内容内</a:t>
            </a:r>
            <a:r>
              <a:rPr lang="zh-CN" altLang="en-US" sz="5400" b="1" dirty="0" smtClean="0">
                <a:solidFill>
                  <a:srgbClr val="313E6C"/>
                </a:solidFill>
                <a:latin typeface="+mn-ea"/>
              </a:rPr>
              <a:t>容</a:t>
            </a:r>
            <a:r>
              <a:rPr lang="zh-CN" altLang="en-US" sz="5400" b="1" dirty="0">
                <a:solidFill>
                  <a:srgbClr val="313E6C"/>
                </a:solidFill>
                <a:latin typeface="+mn-ea"/>
              </a:rPr>
              <a:t>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a:t>
            </a:r>
            <a:endParaRPr lang="zh-CN" altLang="en-US" sz="5400" dirty="0"/>
          </a:p>
          <a:p>
            <a:r>
              <a:rPr lang="zh-CN" altLang="en-US" sz="5400" b="1" dirty="0">
                <a:solidFill>
                  <a:srgbClr val="313E6C"/>
                </a:solidFill>
                <a:latin typeface="+mn-ea"/>
              </a:rPr>
              <a:t>内容内容内容内容</a:t>
            </a:r>
            <a:endParaRPr lang="zh-CN" altLang="en-US" sz="5400" dirty="0"/>
          </a:p>
          <a:p>
            <a:r>
              <a:rPr lang="zh-CN" altLang="en-US" sz="5400" b="1" dirty="0">
                <a:solidFill>
                  <a:srgbClr val="313E6C"/>
                </a:solidFill>
                <a:latin typeface="+mn-ea"/>
              </a:rPr>
              <a:t>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a:t>
            </a:r>
            <a:endParaRPr lang="zh-CN" altLang="en-US" sz="5400" dirty="0"/>
          </a:p>
          <a:p>
            <a:r>
              <a:rPr lang="zh-CN" altLang="en-US" sz="5400" b="1" dirty="0">
                <a:solidFill>
                  <a:srgbClr val="313E6C"/>
                </a:solidFill>
                <a:latin typeface="+mn-ea"/>
              </a:rPr>
              <a:t>内容内容内容内容</a:t>
            </a:r>
            <a:endParaRPr lang="zh-CN" altLang="en-US" sz="5400" dirty="0"/>
          </a:p>
          <a:p>
            <a:r>
              <a:rPr lang="zh-CN" altLang="en-US" sz="5400" b="1" dirty="0">
                <a:solidFill>
                  <a:srgbClr val="313E6C"/>
                </a:solidFill>
                <a:latin typeface="+mn-ea"/>
              </a:rPr>
              <a:t>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a:t>
            </a:r>
            <a:endParaRPr lang="zh-CN" altLang="en-US" sz="5400" dirty="0"/>
          </a:p>
          <a:p>
            <a:r>
              <a:rPr lang="zh-CN" altLang="en-US" sz="5400" b="1" dirty="0">
                <a:solidFill>
                  <a:srgbClr val="313E6C"/>
                </a:solidFill>
                <a:latin typeface="+mn-ea"/>
              </a:rPr>
              <a:t>内容内容内容内容</a:t>
            </a:r>
            <a:endParaRPr lang="zh-CN" altLang="en-US" sz="5400" dirty="0"/>
          </a:p>
          <a:p>
            <a:r>
              <a:rPr lang="zh-CN" altLang="en-US" sz="5400" b="1" dirty="0">
                <a:solidFill>
                  <a:srgbClr val="313E6C"/>
                </a:solidFill>
                <a:latin typeface="+mn-ea"/>
              </a:rPr>
              <a:t>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内容</a:t>
            </a:r>
            <a:endParaRPr lang="zh-CN" altLang="en-US" sz="5400" dirty="0"/>
          </a:p>
          <a:p>
            <a:r>
              <a:rPr lang="zh-CN" altLang="en-US" sz="5400" b="1" dirty="0">
                <a:solidFill>
                  <a:srgbClr val="313E6C"/>
                </a:solidFill>
                <a:latin typeface="+mn-ea"/>
              </a:rPr>
              <a:t>内容内容内容内容</a:t>
            </a:r>
            <a:endParaRPr lang="zh-CN" altLang="en-US" sz="5400" dirty="0"/>
          </a:p>
          <a:p>
            <a:endParaRPr lang="zh-CN" altLang="en-US" sz="5400" dirty="0"/>
          </a:p>
          <a:p>
            <a:endParaRPr lang="zh-CN" altLang="en-US" sz="5400" dirty="0"/>
          </a:p>
          <a:p>
            <a:endParaRPr lang="zh-CN" altLang="en-US" sz="5400" dirty="0"/>
          </a:p>
        </p:txBody>
      </p:sp>
      <p:sp>
        <p:nvSpPr>
          <p:cNvPr id="12" name="标题 1"/>
          <p:cNvSpPr txBox="1"/>
          <p:nvPr/>
        </p:nvSpPr>
        <p:spPr>
          <a:xfrm>
            <a:off x="1821806" y="2005292"/>
            <a:ext cx="8955052" cy="1240571"/>
          </a:xfrm>
          <a:prstGeom prst="rect">
            <a:avLst/>
          </a:prstGeom>
        </p:spPr>
        <p:txBody>
          <a:bodyPr vert="horz" lIns="91440" tIns="45720" rIns="91440" bIns="45720" rtlCol="0" anchor="b">
            <a:noAutofit/>
          </a:bodyPr>
          <a:lstStyle>
            <a:lvl1pPr algn="ctr" defTabSz="2880360" rtl="0" eaLnBrk="1" latinLnBrk="0" hangingPunct="1">
              <a:lnSpc>
                <a:spcPct val="90000"/>
              </a:lnSpc>
              <a:spcBef>
                <a:spcPct val="0"/>
              </a:spcBef>
              <a:buNone/>
              <a:defRPr sz="18900" kern="1200">
                <a:solidFill>
                  <a:schemeClr val="tx1"/>
                </a:solidFill>
                <a:latin typeface="+mj-lt"/>
                <a:ea typeface="+mj-ea"/>
                <a:cs typeface="+mj-cs"/>
              </a:defRPr>
            </a:lvl1pPr>
          </a:lstStyle>
          <a:p>
            <a:pPr algn="l">
              <a:lnSpc>
                <a:spcPct val="100000"/>
              </a:lnSpc>
            </a:pPr>
            <a:r>
              <a:rPr lang="en-US" altLang="zh-CN" sz="2800" b="1" dirty="0">
                <a:solidFill>
                  <a:srgbClr val="313E6C"/>
                </a:solidFill>
                <a:latin typeface="思源黑体 CN Bold" panose="020B0800000000000000" pitchFamily="34" charset="-122"/>
                <a:ea typeface="思源黑体 CN Bold" panose="020B0800000000000000" pitchFamily="34" charset="-122"/>
              </a:rPr>
              <a:t>26-28 July, </a:t>
            </a:r>
            <a:r>
              <a:rPr lang="en-US" altLang="zh-CN" sz="2800" b="1" dirty="0" smtClean="0">
                <a:solidFill>
                  <a:srgbClr val="313E6C"/>
                </a:solidFill>
                <a:latin typeface="思源黑体 CN Bold" panose="020B0800000000000000" pitchFamily="34" charset="-122"/>
                <a:ea typeface="思源黑体 CN Bold" panose="020B0800000000000000" pitchFamily="34" charset="-122"/>
              </a:rPr>
              <a:t>2026 Pullman </a:t>
            </a:r>
            <a:r>
              <a:rPr lang="en-US" altLang="zh-CN" sz="2800" b="1" dirty="0">
                <a:solidFill>
                  <a:srgbClr val="313E6C"/>
                </a:solidFill>
                <a:latin typeface="思源黑体 CN Bold" panose="020B0800000000000000" pitchFamily="34" charset="-122"/>
                <a:ea typeface="思源黑体 CN Bold" panose="020B0800000000000000" pitchFamily="34" charset="-122"/>
              </a:rPr>
              <a:t>Tangshan</a:t>
            </a:r>
            <a:endParaRPr lang="zh-CN" altLang="en-US" sz="2800" b="1" dirty="0">
              <a:solidFill>
                <a:srgbClr val="313E6C"/>
              </a:solidFill>
              <a:latin typeface="思源黑体 CN Bold" panose="020B0800000000000000" pitchFamily="34" charset="-122"/>
              <a:ea typeface="思源黑体 CN Bold" panose="020B0800000000000000" pitchFamily="34" charset="-122"/>
            </a:endParaRPr>
          </a:p>
        </p:txBody>
      </p:sp>
    </p:spTree>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1287</Words>
  <Application>WPS 演示</Application>
  <PresentationFormat>自定义</PresentationFormat>
  <Paragraphs>31</Paragraphs>
  <Slides>2</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2</vt:i4>
      </vt:variant>
    </vt:vector>
  </HeadingPairs>
  <TitlesOfParts>
    <vt:vector size="18" baseType="lpstr">
      <vt:lpstr>Arial</vt:lpstr>
      <vt:lpstr>宋体</vt:lpstr>
      <vt:lpstr>Wingdings</vt:lpstr>
      <vt:lpstr>思源黑体 CN Bold</vt:lpstr>
      <vt:lpstr>黑体</vt:lpstr>
      <vt:lpstr>KSOFD72470BC</vt:lpstr>
      <vt:lpstr>Segoe Print</vt:lpstr>
      <vt:lpstr>Calibri</vt:lpstr>
      <vt:lpstr>等线</vt:lpstr>
      <vt:lpstr>微软雅黑</vt:lpstr>
      <vt:lpstr>Arial Unicode MS</vt:lpstr>
      <vt:lpstr>Calibri Light</vt:lpstr>
      <vt:lpstr>等线 Light</vt:lpstr>
      <vt:lpstr>思源黑体 CN Bold</vt:lpstr>
      <vt:lpstr>兰米黑体</vt:lpstr>
      <vt:lpstr>Office 主题​​</vt:lpstr>
      <vt:lpstr>POST THE TITLE OF THE REPORT</vt:lpstr>
      <vt:lpstr>报告标题可修改</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YCHYAD</dc:creator>
  <cp:lastModifiedBy>田文君</cp:lastModifiedBy>
  <cp:revision>17</cp:revision>
  <dcterms:created xsi:type="dcterms:W3CDTF">2026-06-15T07:23:00Z</dcterms:created>
  <dcterms:modified xsi:type="dcterms:W3CDTF">2026-06-30T23:31:46Z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67DD1243FE634E829A918D878567BBB9_13</vt:lpwstr>
  </property>
  <property fmtid="{D5CDD505-2E9C-101B-9397-08002B2CF9AE}" pid="3" name="KSOProductBuildVer">
    <vt:lpwstr>2052-12.1.0.26895</vt:lpwstr>
  </property>
</Properties>
</file>