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2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A8DF"/>
    <a:srgbClr val="1F2B5E"/>
    <a:srgbClr val="4098C9"/>
    <a:srgbClr val="00A2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58" y="62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2001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33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11112" y="3407896"/>
            <a:ext cx="10338262" cy="53400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b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 of the Oral Presentation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60" y="535530"/>
            <a:ext cx="3065494" cy="877634"/>
          </a:xfrm>
          <a:prstGeom prst="rect">
            <a:avLst/>
          </a:prstGeom>
          <a:effectLst>
            <a:glow>
              <a:schemeClr val="bg1"/>
            </a:glow>
            <a:outerShdw blurRad="50800" dist="381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128" y="5451566"/>
            <a:ext cx="3328007" cy="879649"/>
          </a:xfrm>
          <a:prstGeom prst="rect">
            <a:avLst/>
          </a:prstGeom>
          <a:effectLst>
            <a:glow>
              <a:schemeClr val="bg1"/>
            </a:glow>
          </a:effectLst>
        </p:spPr>
      </p:pic>
      <p:cxnSp>
        <p:nvCxnSpPr>
          <p:cNvPr id="7" name="直接连接符 6"/>
          <p:cNvCxnSpPr/>
          <p:nvPr/>
        </p:nvCxnSpPr>
        <p:spPr>
          <a:xfrm>
            <a:off x="947650" y="3998773"/>
            <a:ext cx="103576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 txBox="1"/>
          <p:nvPr/>
        </p:nvSpPr>
        <p:spPr>
          <a:xfrm>
            <a:off x="869301" y="4837509"/>
            <a:ext cx="10338262" cy="5340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汇报人</a:t>
            </a:r>
            <a:r>
              <a:rPr lang="zh-CN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endParaRPr lang="en-US" altLang="zh-CN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00000"/>
              </a:lnSpc>
            </a:pP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Presenter: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8033656" y="5035766"/>
            <a:ext cx="4341224" cy="1442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2880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1400" b="1" dirty="0">
                <a:solidFill>
                  <a:srgbClr val="FFFF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26-28 July, </a:t>
            </a:r>
            <a:r>
              <a:rPr lang="en-US" altLang="zh-CN" sz="1400" b="1" dirty="0" smtClean="0">
                <a:solidFill>
                  <a:srgbClr val="FFFF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2026 </a:t>
            </a:r>
            <a:r>
              <a:rPr lang="en-US" altLang="zh-CN" sz="1400" b="1" dirty="0">
                <a:solidFill>
                  <a:srgbClr val="FFFF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Tangshan, China</a:t>
            </a:r>
            <a:endParaRPr lang="en-US" altLang="zh-CN" sz="1400" b="1" dirty="0">
              <a:solidFill>
                <a:srgbClr val="FFFF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63250" y="71367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,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" y="0"/>
            <a:ext cx="12192790" cy="74590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0"/>
            <a:ext cx="6400800" cy="74590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8" y="141871"/>
            <a:ext cx="1478886" cy="423397"/>
          </a:xfrm>
          <a:prstGeom prst="rect">
            <a:avLst/>
          </a:prstGeom>
          <a:effectLst>
            <a:glow>
              <a:schemeClr val="bg1"/>
            </a:glow>
            <a:outerShdw blurRad="50800" dist="381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688" y="141871"/>
            <a:ext cx="2182532" cy="579406"/>
          </a:xfrm>
          <a:prstGeom prst="rect">
            <a:avLst/>
          </a:prstGeom>
          <a:effectLst>
            <a:glow>
              <a:schemeClr val="bg1"/>
            </a:glow>
          </a:effectLst>
        </p:spPr>
      </p:pic>
      <p:sp>
        <p:nvSpPr>
          <p:cNvPr id="10" name="标题 1"/>
          <p:cNvSpPr txBox="1"/>
          <p:nvPr/>
        </p:nvSpPr>
        <p:spPr>
          <a:xfrm>
            <a:off x="10452270" y="-871559"/>
            <a:ext cx="1758780" cy="1442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2880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zh-CN" sz="1050" b="1" dirty="0">
                <a:solidFill>
                  <a:srgbClr val="FFFF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26-28 July, </a:t>
            </a:r>
            <a:r>
              <a:rPr lang="en-US" altLang="zh-CN" sz="1050" b="1" dirty="0" smtClean="0">
                <a:solidFill>
                  <a:srgbClr val="FFFF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2026 </a:t>
            </a:r>
            <a:endParaRPr lang="en-US" altLang="zh-CN" sz="1050" b="1" dirty="0" smtClean="0">
              <a:solidFill>
                <a:srgbClr val="FFFF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900" b="1" dirty="0">
                <a:solidFill>
                  <a:srgbClr val="FFFF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Tangshan, China</a:t>
            </a:r>
            <a:endParaRPr lang="en-US" altLang="zh-CN" sz="900" b="1" dirty="0">
              <a:solidFill>
                <a:srgbClr val="FFFF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WPS 演示</Application>
  <PresentationFormat>宽屏</PresentationFormat>
  <Paragraphs>12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21" baseType="lpstr">
      <vt:lpstr>Arial</vt:lpstr>
      <vt:lpstr>宋体</vt:lpstr>
      <vt:lpstr>Wingdings</vt:lpstr>
      <vt:lpstr>思源黑体 CN Bold</vt:lpstr>
      <vt:lpstr>黑体</vt:lpstr>
      <vt:lpstr>思源黑体 CN</vt:lpstr>
      <vt:lpstr>思源黑体 CN Heavy</vt:lpstr>
      <vt:lpstr>微软雅黑</vt:lpstr>
      <vt:lpstr>Calibri</vt:lpstr>
      <vt:lpstr>KSOFD72470BC</vt:lpstr>
      <vt:lpstr>Segoe Print</vt:lpstr>
      <vt:lpstr>Arial Unicode MS</vt:lpstr>
      <vt:lpstr>KSOFBD28ECAF</vt:lpstr>
      <vt:lpstr>思源黑体 CN</vt:lpstr>
      <vt:lpstr>思源黑体 CN Bold</vt:lpstr>
      <vt:lpstr>思源黑体 CN Heavy</vt:lpstr>
      <vt:lpstr>兰米黑体</vt:lpstr>
      <vt:lpstr>清雅黑体</vt:lpstr>
      <vt:lpstr>WPS</vt:lpstr>
      <vt:lpstr>口头报告标题 Title of the Oral Presentation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国际地震学与地球内部物理学协会国际地震科考委员会 IASPEI Commission on the Rapid Interdisciplinary Investigation of Significant Earthquakes（RI2sE）</dc:title>
  <dc:creator>YCHYAD</dc:creator>
  <cp:lastModifiedBy>田文君</cp:lastModifiedBy>
  <cp:revision>20</cp:revision>
  <dcterms:created xsi:type="dcterms:W3CDTF">2023-08-09T12:44:00Z</dcterms:created>
  <dcterms:modified xsi:type="dcterms:W3CDTF">2026-06-25T06:52:04Z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1309ED1663704260BB3617542831B1D9_13</vt:lpwstr>
  </property>
</Properties>
</file>