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Lst>
  <p:sldSz cx="32399288" cy="432006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3E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20" d="100"/>
          <a:sy n="20" d="100"/>
        </p:scale>
        <p:origin x="2754"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7070108"/>
            <a:ext cx="27539395" cy="15040222"/>
          </a:xfrm>
        </p:spPr>
        <p:txBody>
          <a:bodyPr anchor="b"/>
          <a:lstStyle>
            <a:lvl1pPr algn="ctr">
              <a:defRPr sz="21259"/>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4049911" y="22690338"/>
            <a:ext cx="24299466" cy="10430151"/>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zh-CN" altLang="en-US" smtClean="0"/>
              <a:t>单击以编辑母版副标题样式</a:t>
            </a:r>
            <a:endParaRPr lang="en-US" dirty="0"/>
          </a:p>
        </p:txBody>
      </p:sp>
      <p:sp>
        <p:nvSpPr>
          <p:cNvPr id="4" name="Date Placeholder 3"/>
          <p:cNvSpPr>
            <a:spLocks noGrp="1"/>
          </p:cNvSpPr>
          <p:nvPr>
            <p:ph type="dt" sz="half" idx="10"/>
          </p:nvPr>
        </p:nvSpPr>
        <p:spPr/>
        <p:txBody>
          <a:bodyPr/>
          <a:lstStyle/>
          <a:p>
            <a:fld id="{3681C4E9-CE0E-4ACE-A875-00606F93304F}" type="datetimeFigureOut">
              <a:rPr lang="zh-CN" altLang="en-US" smtClean="0"/>
              <a:t>2026-07-17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3396438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681C4E9-CE0E-4ACE-A875-00606F93304F}" type="datetimeFigureOut">
              <a:rPr lang="zh-CN" altLang="en-US" smtClean="0"/>
              <a:t>2026-07-17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4047979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300034"/>
            <a:ext cx="6986096" cy="36610544"/>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2227453" y="2300034"/>
            <a:ext cx="20553298" cy="36610544"/>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681C4E9-CE0E-4ACE-A875-00606F93304F}" type="datetimeFigureOut">
              <a:rPr lang="zh-CN" altLang="en-US" smtClean="0"/>
              <a:t>2026-07-17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2939296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681C4E9-CE0E-4ACE-A875-00606F93304F}" type="datetimeFigureOut">
              <a:rPr lang="zh-CN" altLang="en-US" smtClean="0"/>
              <a:t>2026-07-17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2586406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2210578" y="10770172"/>
            <a:ext cx="27944386" cy="17970262"/>
          </a:xfrm>
        </p:spPr>
        <p:txBody>
          <a:bodyPr anchor="b"/>
          <a:lstStyle>
            <a:lvl1pPr>
              <a:defRPr sz="21259"/>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2210578" y="28910440"/>
            <a:ext cx="27944386" cy="9450136"/>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zh-CN" altLang="en-US" smtClean="0"/>
              <a:t>编辑母版文本样式</a:t>
            </a:r>
          </a:p>
        </p:txBody>
      </p:sp>
      <p:sp>
        <p:nvSpPr>
          <p:cNvPr id="4" name="Date Placeholder 3"/>
          <p:cNvSpPr>
            <a:spLocks noGrp="1"/>
          </p:cNvSpPr>
          <p:nvPr>
            <p:ph type="dt" sz="half" idx="10"/>
          </p:nvPr>
        </p:nvSpPr>
        <p:spPr/>
        <p:txBody>
          <a:bodyPr/>
          <a:lstStyle/>
          <a:p>
            <a:fld id="{3681C4E9-CE0E-4ACE-A875-00606F93304F}" type="datetimeFigureOut">
              <a:rPr lang="zh-CN" altLang="en-US" smtClean="0"/>
              <a:t>2026-07-17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104022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2227451" y="11500170"/>
            <a:ext cx="13769697" cy="2741040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16402140" y="11500170"/>
            <a:ext cx="13769697" cy="2741040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3681C4E9-CE0E-4ACE-A875-00606F93304F}" type="datetimeFigureOut">
              <a:rPr lang="zh-CN" altLang="en-US" smtClean="0"/>
              <a:t>2026-07-17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2063039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2231671" y="2300044"/>
            <a:ext cx="27944386" cy="8350126"/>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2231675" y="10590160"/>
            <a:ext cx="13706415"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zh-CN" altLang="en-US" smtClean="0"/>
              <a:t>编辑母版文本样式</a:t>
            </a:r>
          </a:p>
        </p:txBody>
      </p:sp>
      <p:sp>
        <p:nvSpPr>
          <p:cNvPr id="4" name="Content Placeholder 3"/>
          <p:cNvSpPr>
            <a:spLocks noGrp="1"/>
          </p:cNvSpPr>
          <p:nvPr>
            <p:ph sz="half" idx="2"/>
          </p:nvPr>
        </p:nvSpPr>
        <p:spPr>
          <a:xfrm>
            <a:off x="2231675" y="15780233"/>
            <a:ext cx="13706415" cy="23210346"/>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16402142" y="10590160"/>
            <a:ext cx="13773917"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zh-CN" altLang="en-US" smtClean="0"/>
              <a:t>编辑母版文本样式</a:t>
            </a:r>
          </a:p>
        </p:txBody>
      </p:sp>
      <p:sp>
        <p:nvSpPr>
          <p:cNvPr id="6" name="Content Placeholder 5"/>
          <p:cNvSpPr>
            <a:spLocks noGrp="1"/>
          </p:cNvSpPr>
          <p:nvPr>
            <p:ph sz="quarter" idx="4"/>
          </p:nvPr>
        </p:nvSpPr>
        <p:spPr>
          <a:xfrm>
            <a:off x="16402142" y="15780233"/>
            <a:ext cx="13773917" cy="23210346"/>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3681C4E9-CE0E-4ACE-A875-00606F93304F}" type="datetimeFigureOut">
              <a:rPr lang="zh-CN" altLang="en-US" smtClean="0"/>
              <a:t>2026-07-17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1441509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3681C4E9-CE0E-4ACE-A875-00606F93304F}" type="datetimeFigureOut">
              <a:rPr lang="zh-CN" altLang="en-US" smtClean="0"/>
              <a:t>2026-07-17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3419314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81C4E9-CE0E-4ACE-A875-00606F93304F}" type="datetimeFigureOut">
              <a:rPr lang="zh-CN" altLang="en-US" smtClean="0"/>
              <a:t>2026-07-17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812608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zh-CN" altLang="en-US" smtClean="0"/>
              <a:t>单击此处编辑母版标题样式</a:t>
            </a:r>
            <a:endParaRPr lang="en-US" dirty="0"/>
          </a:p>
        </p:txBody>
      </p:sp>
      <p:sp>
        <p:nvSpPr>
          <p:cNvPr id="3" name="Content Placeholder 2"/>
          <p:cNvSpPr>
            <a:spLocks noGrp="1"/>
          </p:cNvSpPr>
          <p:nvPr>
            <p:ph idx="1"/>
          </p:nvPr>
        </p:nvSpPr>
        <p:spPr>
          <a:xfrm>
            <a:off x="13773917" y="6220102"/>
            <a:ext cx="16402140" cy="30700453"/>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zh-CN" altLang="en-US" smtClean="0"/>
              <a:t>编辑母版文本样式</a:t>
            </a:r>
          </a:p>
        </p:txBody>
      </p:sp>
      <p:sp>
        <p:nvSpPr>
          <p:cNvPr id="5" name="Date Placeholder 4"/>
          <p:cNvSpPr>
            <a:spLocks noGrp="1"/>
          </p:cNvSpPr>
          <p:nvPr>
            <p:ph type="dt" sz="half" idx="10"/>
          </p:nvPr>
        </p:nvSpPr>
        <p:spPr/>
        <p:txBody>
          <a:bodyPr/>
          <a:lstStyle/>
          <a:p>
            <a:fld id="{3681C4E9-CE0E-4ACE-A875-00606F93304F}" type="datetimeFigureOut">
              <a:rPr lang="zh-CN" altLang="en-US" smtClean="0"/>
              <a:t>2026-07-17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4138396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13773917" y="6220102"/>
            <a:ext cx="16402140" cy="30700453"/>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zh-CN" altLang="en-US" smtClean="0"/>
              <a:t>编辑母版文本样式</a:t>
            </a:r>
          </a:p>
        </p:txBody>
      </p:sp>
      <p:sp>
        <p:nvSpPr>
          <p:cNvPr id="5" name="Date Placeholder 4"/>
          <p:cNvSpPr>
            <a:spLocks noGrp="1"/>
          </p:cNvSpPr>
          <p:nvPr>
            <p:ph type="dt" sz="half" idx="10"/>
          </p:nvPr>
        </p:nvSpPr>
        <p:spPr/>
        <p:txBody>
          <a:bodyPr/>
          <a:lstStyle/>
          <a:p>
            <a:fld id="{3681C4E9-CE0E-4ACE-A875-00606F93304F}" type="datetimeFigureOut">
              <a:rPr lang="zh-CN" altLang="en-US" smtClean="0"/>
              <a:t>2026-07-17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1139616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300044"/>
            <a:ext cx="27944386" cy="8350126"/>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2227451" y="11500170"/>
            <a:ext cx="27944386" cy="2741040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2227451" y="40040601"/>
            <a:ext cx="7289840" cy="2300034"/>
          </a:xfrm>
          <a:prstGeom prst="rect">
            <a:avLst/>
          </a:prstGeom>
        </p:spPr>
        <p:txBody>
          <a:bodyPr vert="horz" lIns="91440" tIns="45720" rIns="91440" bIns="45720" rtlCol="0" anchor="ctr"/>
          <a:lstStyle>
            <a:lvl1pPr algn="l">
              <a:defRPr sz="4252">
                <a:solidFill>
                  <a:schemeClr val="tx1">
                    <a:tint val="75000"/>
                  </a:schemeClr>
                </a:solidFill>
              </a:defRPr>
            </a:lvl1pPr>
          </a:lstStyle>
          <a:p>
            <a:fld id="{3681C4E9-CE0E-4ACE-A875-00606F93304F}" type="datetimeFigureOut">
              <a:rPr lang="zh-CN" altLang="en-US" smtClean="0"/>
              <a:t>2026-07-17</a:t>
            </a:fld>
            <a:endParaRPr lang="zh-CN" altLang="en-US"/>
          </a:p>
        </p:txBody>
      </p:sp>
      <p:sp>
        <p:nvSpPr>
          <p:cNvPr id="5" name="Footer Placeholder 4"/>
          <p:cNvSpPr>
            <a:spLocks noGrp="1"/>
          </p:cNvSpPr>
          <p:nvPr>
            <p:ph type="ftr" sz="quarter" idx="3"/>
          </p:nvPr>
        </p:nvSpPr>
        <p:spPr>
          <a:xfrm>
            <a:off x="10732264" y="40040601"/>
            <a:ext cx="10934760" cy="2300034"/>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22881997" y="40040601"/>
            <a:ext cx="7289840" cy="2300034"/>
          </a:xfrm>
          <a:prstGeom prst="rect">
            <a:avLst/>
          </a:prstGeom>
        </p:spPr>
        <p:txBody>
          <a:bodyPr vert="horz" lIns="91440" tIns="45720" rIns="91440" bIns="45720" rtlCol="0" anchor="ctr"/>
          <a:lstStyle>
            <a:lvl1pPr algn="r">
              <a:defRPr sz="4252">
                <a:solidFill>
                  <a:schemeClr val="tx1">
                    <a:tint val="75000"/>
                  </a:schemeClr>
                </a:solidFill>
              </a:defRPr>
            </a:lvl1pPr>
          </a:lstStyle>
          <a:p>
            <a:fld id="{6D2D7ED5-97A3-4BA1-A6CF-701316E2A50A}" type="slidenum">
              <a:rPr lang="zh-CN" altLang="en-US" smtClean="0"/>
              <a:t>‹#›</a:t>
            </a:fld>
            <a:endParaRPr lang="zh-CN" altLang="en-US"/>
          </a:p>
        </p:txBody>
      </p:sp>
    </p:spTree>
    <p:extLst>
      <p:ext uri="{BB962C8B-B14F-4D97-AF65-F5344CB8AC3E}">
        <p14:creationId xmlns:p14="http://schemas.microsoft.com/office/powerpoint/2010/main" val="26752668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239902" rtl="0" eaLnBrk="1" latinLnBrk="0"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0"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0"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0"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 y="0"/>
            <a:ext cx="32398027" cy="43202319"/>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3273" y="1056175"/>
            <a:ext cx="7228871" cy="2069585"/>
          </a:xfrm>
          <a:prstGeom prst="rect">
            <a:avLst/>
          </a:prstGeom>
          <a:effectLst>
            <a:glow>
              <a:schemeClr val="bg1"/>
            </a:glow>
            <a:outerShdw blurRad="50800" dist="38100" dir="2700000" algn="tl" rotWithShape="0">
              <a:schemeClr val="tx2">
                <a:lumMod val="50000"/>
                <a:alpha val="40000"/>
              </a:schemeClr>
            </a:outerShdw>
          </a:effectLst>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28581" y="821707"/>
            <a:ext cx="18916448" cy="2659043"/>
          </a:xfrm>
          <a:prstGeom prst="rect">
            <a:avLst/>
          </a:prstGeom>
          <a:effectLst>
            <a:glow>
              <a:schemeClr val="bg1"/>
            </a:glow>
          </a:effectLst>
        </p:spPr>
      </p:pic>
      <p:sp>
        <p:nvSpPr>
          <p:cNvPr id="7" name="标题 1"/>
          <p:cNvSpPr>
            <a:spLocks noGrp="1"/>
          </p:cNvSpPr>
          <p:nvPr>
            <p:ph type="ctrTitle"/>
          </p:nvPr>
        </p:nvSpPr>
        <p:spPr>
          <a:xfrm>
            <a:off x="2195900" y="6560732"/>
            <a:ext cx="28649132" cy="2390764"/>
          </a:xfrm>
        </p:spPr>
        <p:txBody>
          <a:bodyPr>
            <a:noAutofit/>
          </a:bodyPr>
          <a:lstStyle/>
          <a:p>
            <a:pPr>
              <a:lnSpc>
                <a:spcPct val="100000"/>
              </a:lnSpc>
            </a:pPr>
            <a:r>
              <a:rPr lang="en-US" altLang="zh-CN" sz="12938" b="1" dirty="0">
                <a:solidFill>
                  <a:srgbClr val="313E6C"/>
                </a:solidFill>
                <a:latin typeface="思源黑体 CN Bold" panose="020B0800000000000000" pitchFamily="34" charset="-122"/>
                <a:ea typeface="思源黑体 CN Bold" panose="020B0800000000000000" pitchFamily="34" charset="-122"/>
              </a:rPr>
              <a:t>POST THE TITLE OF THE REPORT</a:t>
            </a:r>
            <a:endParaRPr lang="zh-CN" altLang="en-US" sz="12938" b="1" dirty="0">
              <a:solidFill>
                <a:srgbClr val="313E6C"/>
              </a:solidFill>
              <a:latin typeface="思源黑体 CN Bold" panose="020B0800000000000000" pitchFamily="34" charset="-122"/>
              <a:ea typeface="思源黑体 CN Bold" panose="020B0800000000000000" pitchFamily="34" charset="-122"/>
            </a:endParaRPr>
          </a:p>
        </p:txBody>
      </p:sp>
      <p:sp>
        <p:nvSpPr>
          <p:cNvPr id="9" name="矩形 8"/>
          <p:cNvSpPr/>
          <p:nvPr/>
        </p:nvSpPr>
        <p:spPr>
          <a:xfrm>
            <a:off x="2195900" y="11109277"/>
            <a:ext cx="14082680" cy="1388977"/>
          </a:xfrm>
          <a:custGeom>
            <a:avLst/>
            <a:gdLst>
              <a:gd name="connsiteX0" fmla="*/ 0 w 7422776"/>
              <a:gd name="connsiteY0" fmla="*/ 0 h 1936377"/>
              <a:gd name="connsiteX1" fmla="*/ 7422776 w 7422776"/>
              <a:gd name="connsiteY1" fmla="*/ 0 h 1936377"/>
              <a:gd name="connsiteX2" fmla="*/ 7422776 w 7422776"/>
              <a:gd name="connsiteY2" fmla="*/ 1936377 h 1936377"/>
              <a:gd name="connsiteX3" fmla="*/ 0 w 7422776"/>
              <a:gd name="connsiteY3" fmla="*/ 1936377 h 1936377"/>
              <a:gd name="connsiteX4" fmla="*/ 0 w 7422776"/>
              <a:gd name="connsiteY4" fmla="*/ 0 h 1936377"/>
              <a:gd name="connsiteX0" fmla="*/ 537882 w 7422776"/>
              <a:gd name="connsiteY0" fmla="*/ 0 h 2043954"/>
              <a:gd name="connsiteX1" fmla="*/ 7422776 w 7422776"/>
              <a:gd name="connsiteY1" fmla="*/ 107577 h 2043954"/>
              <a:gd name="connsiteX2" fmla="*/ 7422776 w 7422776"/>
              <a:gd name="connsiteY2" fmla="*/ 2043954 h 2043954"/>
              <a:gd name="connsiteX3" fmla="*/ 0 w 7422776"/>
              <a:gd name="connsiteY3" fmla="*/ 2043954 h 2043954"/>
              <a:gd name="connsiteX4" fmla="*/ 537882 w 7422776"/>
              <a:gd name="connsiteY4" fmla="*/ 0 h 2043954"/>
              <a:gd name="connsiteX0" fmla="*/ 537882 w 7745505"/>
              <a:gd name="connsiteY0" fmla="*/ 0 h 2043954"/>
              <a:gd name="connsiteX1" fmla="*/ 7745505 w 7745505"/>
              <a:gd name="connsiteY1" fmla="*/ 1 h 2043954"/>
              <a:gd name="connsiteX2" fmla="*/ 7422776 w 7745505"/>
              <a:gd name="connsiteY2" fmla="*/ 2043954 h 2043954"/>
              <a:gd name="connsiteX3" fmla="*/ 0 w 7745505"/>
              <a:gd name="connsiteY3" fmla="*/ 2043954 h 2043954"/>
              <a:gd name="connsiteX4" fmla="*/ 537882 w 7745505"/>
              <a:gd name="connsiteY4" fmla="*/ 0 h 2043954"/>
              <a:gd name="connsiteX0" fmla="*/ 376518 w 7745505"/>
              <a:gd name="connsiteY0" fmla="*/ 0 h 2043954"/>
              <a:gd name="connsiteX1" fmla="*/ 7745505 w 7745505"/>
              <a:gd name="connsiteY1" fmla="*/ 1 h 2043954"/>
              <a:gd name="connsiteX2" fmla="*/ 7422776 w 7745505"/>
              <a:gd name="connsiteY2" fmla="*/ 2043954 h 2043954"/>
              <a:gd name="connsiteX3" fmla="*/ 0 w 7745505"/>
              <a:gd name="connsiteY3" fmla="*/ 2043954 h 2043954"/>
              <a:gd name="connsiteX4" fmla="*/ 376518 w 7745505"/>
              <a:gd name="connsiteY4" fmla="*/ 0 h 2043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5505" h="2043954">
                <a:moveTo>
                  <a:pt x="376518" y="0"/>
                </a:moveTo>
                <a:lnTo>
                  <a:pt x="7745505" y="1"/>
                </a:lnTo>
                <a:lnTo>
                  <a:pt x="7422776" y="2043954"/>
                </a:lnTo>
                <a:lnTo>
                  <a:pt x="0" y="2043954"/>
                </a:lnTo>
                <a:lnTo>
                  <a:pt x="376518" y="0"/>
                </a:lnTo>
                <a:close/>
              </a:path>
            </a:pathLst>
          </a:custGeom>
          <a:gradFill flip="none" rotWithShape="1">
            <a:gsLst>
              <a:gs pos="0">
                <a:srgbClr val="FFFF00"/>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25"/>
          </a:p>
        </p:txBody>
      </p:sp>
      <p:sp>
        <p:nvSpPr>
          <p:cNvPr id="10" name="矩形 9"/>
          <p:cNvSpPr/>
          <p:nvPr/>
        </p:nvSpPr>
        <p:spPr>
          <a:xfrm>
            <a:off x="2696948" y="10514846"/>
            <a:ext cx="12927963" cy="1754326"/>
          </a:xfrm>
          <a:prstGeom prst="rect">
            <a:avLst/>
          </a:prstGeom>
        </p:spPr>
        <p:txBody>
          <a:bodyPr wrap="none">
            <a:spAutoFit/>
          </a:bodyPr>
          <a:lstStyle/>
          <a:p>
            <a:r>
              <a:rPr lang="en-US" altLang="zh-CN" sz="10800" b="1" dirty="0">
                <a:solidFill>
                  <a:srgbClr val="313E6C"/>
                </a:solidFill>
                <a:latin typeface="思源黑体 CN Bold" panose="020B0800000000000000" pitchFamily="34" charset="-122"/>
                <a:ea typeface="思源黑体 CN Bold" panose="020B0800000000000000" pitchFamily="34" charset="-122"/>
              </a:rPr>
              <a:t>Report Summaries</a:t>
            </a:r>
            <a:endParaRPr lang="zh-CN" altLang="en-US" sz="10800" b="1" dirty="0">
              <a:solidFill>
                <a:srgbClr val="313E6C"/>
              </a:solidFill>
              <a:latin typeface="思源黑体 CN Bold" panose="020B0800000000000000" pitchFamily="34" charset="-122"/>
              <a:ea typeface="思源黑体 CN Bold" panose="020B0800000000000000" pitchFamily="34" charset="-122"/>
            </a:endParaRPr>
          </a:p>
        </p:txBody>
      </p:sp>
      <p:sp>
        <p:nvSpPr>
          <p:cNvPr id="11" name="矩形 10"/>
          <p:cNvSpPr/>
          <p:nvPr/>
        </p:nvSpPr>
        <p:spPr>
          <a:xfrm>
            <a:off x="2696947" y="13126065"/>
            <a:ext cx="27272588" cy="4766690"/>
          </a:xfrm>
          <a:prstGeom prst="rect">
            <a:avLst/>
          </a:prstGeom>
        </p:spPr>
        <p:txBody>
          <a:bodyPr wrap="square">
            <a:spAutoFit/>
          </a:bodyPr>
          <a:lstStyle/>
          <a:p>
            <a:r>
              <a:rPr lang="en-US" altLang="zh-CN" sz="6075" b="1" dirty="0">
                <a:solidFill>
                  <a:srgbClr val="313E6C"/>
                </a:solidFill>
                <a:latin typeface="+mn-ea"/>
              </a:rPr>
              <a:t>Abstract content Abstract content Abstract content Abstract </a:t>
            </a:r>
            <a:r>
              <a:rPr lang="en-US" altLang="zh-CN" sz="6075" b="1" dirty="0">
                <a:solidFill>
                  <a:srgbClr val="313E6C"/>
                </a:solidFill>
                <a:latin typeface="+mn-ea"/>
              </a:rPr>
              <a:t>contentAbstract </a:t>
            </a:r>
            <a:r>
              <a:rPr lang="en-US" altLang="zh-CN" sz="6075" b="1" dirty="0">
                <a:solidFill>
                  <a:srgbClr val="313E6C"/>
                </a:solidFill>
                <a:latin typeface="+mn-ea"/>
              </a:rPr>
              <a:t>content Abstract content Abstract content Abstract content Abstract content Abstract content Abstract content Abstract content Abstract content </a:t>
            </a:r>
            <a:r>
              <a:rPr lang="en-US" altLang="zh-CN" sz="6075" b="1" dirty="0">
                <a:solidFill>
                  <a:srgbClr val="313E6C"/>
                </a:solidFill>
                <a:latin typeface="+mn-ea"/>
              </a:rPr>
              <a:t>bstract </a:t>
            </a:r>
            <a:r>
              <a:rPr lang="en-US" altLang="zh-CN" sz="6075" b="1" dirty="0">
                <a:solidFill>
                  <a:srgbClr val="313E6C"/>
                </a:solidFill>
                <a:latin typeface="+mn-ea"/>
              </a:rPr>
              <a:t>content Abstract content Abstract content Abstract content Abstract content</a:t>
            </a:r>
            <a:endParaRPr lang="zh-CN" altLang="en-US" sz="6075" dirty="0"/>
          </a:p>
          <a:p>
            <a:endParaRPr lang="zh-CN" altLang="en-US" sz="6075" dirty="0"/>
          </a:p>
        </p:txBody>
      </p:sp>
      <p:sp>
        <p:nvSpPr>
          <p:cNvPr id="24" name="矩形 23"/>
          <p:cNvSpPr/>
          <p:nvPr/>
        </p:nvSpPr>
        <p:spPr>
          <a:xfrm>
            <a:off x="2696947" y="17603772"/>
            <a:ext cx="27272588" cy="4766690"/>
          </a:xfrm>
          <a:prstGeom prst="rect">
            <a:avLst/>
          </a:prstGeom>
        </p:spPr>
        <p:txBody>
          <a:bodyPr wrap="square">
            <a:spAutoFit/>
          </a:bodyPr>
          <a:lstStyle/>
          <a:p>
            <a:r>
              <a:rPr lang="en-US" altLang="zh-CN" sz="6075" b="1" dirty="0">
                <a:solidFill>
                  <a:srgbClr val="313E6C"/>
                </a:solidFill>
                <a:latin typeface="+mn-ea"/>
              </a:rPr>
              <a:t>Abstract content Abstract content Abstract content Abstract </a:t>
            </a:r>
            <a:r>
              <a:rPr lang="en-US" altLang="zh-CN" sz="6075" b="1" dirty="0">
                <a:solidFill>
                  <a:srgbClr val="313E6C"/>
                </a:solidFill>
                <a:latin typeface="+mn-ea"/>
              </a:rPr>
              <a:t>contentAbstract </a:t>
            </a:r>
            <a:r>
              <a:rPr lang="en-US" altLang="zh-CN" sz="6075" b="1" dirty="0">
                <a:solidFill>
                  <a:srgbClr val="313E6C"/>
                </a:solidFill>
                <a:latin typeface="+mn-ea"/>
              </a:rPr>
              <a:t>content Abstract content Abstract content Abstract content Abstract content Abstract content Abstract content Abstract content Abstract content </a:t>
            </a:r>
            <a:r>
              <a:rPr lang="en-US" altLang="zh-CN" sz="6075" b="1" dirty="0">
                <a:solidFill>
                  <a:srgbClr val="313E6C"/>
                </a:solidFill>
                <a:latin typeface="+mn-ea"/>
              </a:rPr>
              <a:t>bstract </a:t>
            </a:r>
            <a:r>
              <a:rPr lang="en-US" altLang="zh-CN" sz="6075" b="1" dirty="0">
                <a:solidFill>
                  <a:srgbClr val="313E6C"/>
                </a:solidFill>
                <a:latin typeface="+mn-ea"/>
              </a:rPr>
              <a:t>content Abstract content Abstract content Abstract content Abstract content</a:t>
            </a:r>
            <a:endParaRPr lang="zh-CN" altLang="en-US" sz="6075" dirty="0"/>
          </a:p>
          <a:p>
            <a:endParaRPr lang="zh-CN" altLang="en-US" sz="6075" dirty="0"/>
          </a:p>
        </p:txBody>
      </p:sp>
      <p:sp>
        <p:nvSpPr>
          <p:cNvPr id="12" name="标题 1"/>
          <p:cNvSpPr txBox="1">
            <a:spLocks/>
          </p:cNvSpPr>
          <p:nvPr/>
        </p:nvSpPr>
        <p:spPr>
          <a:xfrm>
            <a:off x="11845170" y="1327635"/>
            <a:ext cx="25167347" cy="2100210"/>
          </a:xfrm>
          <a:prstGeom prst="rect">
            <a:avLst/>
          </a:prstGeom>
        </p:spPr>
        <p:txBody>
          <a:bodyPr vert="horz" lIns="102866" tIns="51433" rIns="102866" bIns="51433" rtlCol="0" anchor="b">
            <a:noAutofit/>
          </a:bodyPr>
          <a:lstStyle>
            <a:lvl1pPr algn="ctr" defTabSz="2880086" rtl="0" eaLnBrk="1" latinLnBrk="0" hangingPunct="1">
              <a:lnSpc>
                <a:spcPct val="90000"/>
              </a:lnSpc>
              <a:spcBef>
                <a:spcPct val="0"/>
              </a:spcBef>
              <a:buNone/>
              <a:defRPr sz="18898" kern="1200">
                <a:solidFill>
                  <a:schemeClr val="tx1"/>
                </a:solidFill>
                <a:latin typeface="+mj-lt"/>
                <a:ea typeface="+mj-ea"/>
                <a:cs typeface="+mj-cs"/>
              </a:defRPr>
            </a:lvl1pPr>
          </a:lstStyle>
          <a:p>
            <a:pPr algn="l">
              <a:lnSpc>
                <a:spcPct val="100000"/>
              </a:lnSpc>
            </a:pPr>
            <a:r>
              <a:rPr lang="en-US" altLang="zh-CN" sz="4500" b="1" dirty="0">
                <a:solidFill>
                  <a:srgbClr val="FFFF00"/>
                </a:solidFill>
                <a:latin typeface="思源黑体 CN Bold" panose="020B0800000000000000" pitchFamily="34" charset="-122"/>
                <a:ea typeface="思源黑体 CN Bold" panose="020B0800000000000000" pitchFamily="34" charset="-122"/>
              </a:rPr>
              <a:t>26-28 July, </a:t>
            </a:r>
            <a:r>
              <a:rPr lang="en-US" altLang="zh-CN" sz="4500" b="1">
                <a:solidFill>
                  <a:srgbClr val="FFFF00"/>
                </a:solidFill>
                <a:latin typeface="思源黑体 CN Bold" panose="020B0800000000000000" pitchFamily="34" charset="-122"/>
                <a:ea typeface="思源黑体 CN Bold" panose="020B0800000000000000" pitchFamily="34" charset="-122"/>
              </a:rPr>
              <a:t>2026 </a:t>
            </a:r>
            <a:r>
              <a:rPr lang="en-US" altLang="zh-CN" sz="4500" b="1">
                <a:solidFill>
                  <a:srgbClr val="FFFF00"/>
                </a:solidFill>
                <a:latin typeface="思源黑体 CN Bold" panose="020B0800000000000000" pitchFamily="34" charset="-122"/>
                <a:ea typeface="思源黑体 CN Bold" panose="020B0800000000000000" pitchFamily="34" charset="-122"/>
              </a:rPr>
              <a:t> </a:t>
            </a:r>
            <a:r>
              <a:rPr lang="en-US" altLang="zh-CN" sz="4500" b="1">
                <a:solidFill>
                  <a:srgbClr val="FFFF00"/>
                </a:solidFill>
                <a:latin typeface="思源黑体 CN Bold" panose="020B0800000000000000" pitchFamily="34" charset="-122"/>
                <a:ea typeface="思源黑体 CN Bold" panose="020B0800000000000000" pitchFamily="34" charset="-122"/>
              </a:rPr>
              <a:t>Beijing, China</a:t>
            </a:r>
            <a:endParaRPr lang="zh-CN" altLang="en-US" sz="4500" b="1" dirty="0">
              <a:solidFill>
                <a:srgbClr val="FFFF00"/>
              </a:solidFill>
              <a:latin typeface="思源黑体 CN Bold" panose="020B0800000000000000" pitchFamily="34" charset="-122"/>
              <a:ea typeface="思源黑体 CN Bold" panose="020B0800000000000000" pitchFamily="34" charset="-122"/>
            </a:endParaRPr>
          </a:p>
        </p:txBody>
      </p:sp>
    </p:spTree>
    <p:extLst>
      <p:ext uri="{BB962C8B-B14F-4D97-AF65-F5344CB8AC3E}">
        <p14:creationId xmlns:p14="http://schemas.microsoft.com/office/powerpoint/2010/main" val="4164937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 y="0"/>
            <a:ext cx="32398027" cy="43202319"/>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9457" y="679736"/>
            <a:ext cx="6992111" cy="2001802"/>
          </a:xfrm>
          <a:prstGeom prst="rect">
            <a:avLst/>
          </a:prstGeom>
          <a:effectLst>
            <a:glow>
              <a:schemeClr val="bg1"/>
            </a:glow>
            <a:outerShdw blurRad="50800" dist="38100" dir="2700000" algn="tl" rotWithShape="0">
              <a:schemeClr val="tx2">
                <a:lumMod val="50000"/>
                <a:alpha val="40000"/>
              </a:schemeClr>
            </a:outerShdw>
          </a:effectLst>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97474" y="642998"/>
            <a:ext cx="13247555" cy="3516887"/>
          </a:xfrm>
          <a:prstGeom prst="rect">
            <a:avLst/>
          </a:prstGeom>
          <a:effectLst>
            <a:glow>
              <a:schemeClr val="bg1"/>
            </a:glow>
          </a:effectLst>
        </p:spPr>
      </p:pic>
      <p:sp>
        <p:nvSpPr>
          <p:cNvPr id="7" name="标题 1"/>
          <p:cNvSpPr>
            <a:spLocks noGrp="1"/>
          </p:cNvSpPr>
          <p:nvPr>
            <p:ph type="ctrTitle"/>
          </p:nvPr>
        </p:nvSpPr>
        <p:spPr>
          <a:xfrm>
            <a:off x="2195900" y="7461810"/>
            <a:ext cx="28649132" cy="2390764"/>
          </a:xfrm>
        </p:spPr>
        <p:txBody>
          <a:bodyPr>
            <a:noAutofit/>
          </a:bodyPr>
          <a:lstStyle/>
          <a:p>
            <a:pPr>
              <a:lnSpc>
                <a:spcPct val="100000"/>
              </a:lnSpc>
            </a:pPr>
            <a:r>
              <a:rPr lang="zh-CN" altLang="en-US" sz="12938" b="1" dirty="0">
                <a:solidFill>
                  <a:srgbClr val="313E6C"/>
                </a:solidFill>
                <a:latin typeface="思源黑体 CN Bold" panose="020B0800000000000000" pitchFamily="34" charset="-122"/>
                <a:ea typeface="思源黑体 CN Bold" panose="020B0800000000000000" pitchFamily="34" charset="-122"/>
              </a:rPr>
              <a:t>报告标题可修改</a:t>
            </a:r>
            <a:endParaRPr lang="zh-CN" altLang="en-US" sz="12938" b="1" dirty="0">
              <a:solidFill>
                <a:srgbClr val="313E6C"/>
              </a:solidFill>
              <a:latin typeface="思源黑体 CN Bold" panose="020B0800000000000000" pitchFamily="34" charset="-122"/>
              <a:ea typeface="思源黑体 CN Bold" panose="020B0800000000000000" pitchFamily="34" charset="-122"/>
            </a:endParaRPr>
          </a:p>
        </p:txBody>
      </p:sp>
      <p:sp>
        <p:nvSpPr>
          <p:cNvPr id="9" name="矩形 8"/>
          <p:cNvSpPr/>
          <p:nvPr/>
        </p:nvSpPr>
        <p:spPr>
          <a:xfrm>
            <a:off x="2195900" y="12010355"/>
            <a:ext cx="7485628" cy="1847007"/>
          </a:xfrm>
          <a:custGeom>
            <a:avLst/>
            <a:gdLst>
              <a:gd name="connsiteX0" fmla="*/ 0 w 7422776"/>
              <a:gd name="connsiteY0" fmla="*/ 0 h 1936377"/>
              <a:gd name="connsiteX1" fmla="*/ 7422776 w 7422776"/>
              <a:gd name="connsiteY1" fmla="*/ 0 h 1936377"/>
              <a:gd name="connsiteX2" fmla="*/ 7422776 w 7422776"/>
              <a:gd name="connsiteY2" fmla="*/ 1936377 h 1936377"/>
              <a:gd name="connsiteX3" fmla="*/ 0 w 7422776"/>
              <a:gd name="connsiteY3" fmla="*/ 1936377 h 1936377"/>
              <a:gd name="connsiteX4" fmla="*/ 0 w 7422776"/>
              <a:gd name="connsiteY4" fmla="*/ 0 h 1936377"/>
              <a:gd name="connsiteX0" fmla="*/ 537882 w 7422776"/>
              <a:gd name="connsiteY0" fmla="*/ 0 h 2043954"/>
              <a:gd name="connsiteX1" fmla="*/ 7422776 w 7422776"/>
              <a:gd name="connsiteY1" fmla="*/ 107577 h 2043954"/>
              <a:gd name="connsiteX2" fmla="*/ 7422776 w 7422776"/>
              <a:gd name="connsiteY2" fmla="*/ 2043954 h 2043954"/>
              <a:gd name="connsiteX3" fmla="*/ 0 w 7422776"/>
              <a:gd name="connsiteY3" fmla="*/ 2043954 h 2043954"/>
              <a:gd name="connsiteX4" fmla="*/ 537882 w 7422776"/>
              <a:gd name="connsiteY4" fmla="*/ 0 h 2043954"/>
              <a:gd name="connsiteX0" fmla="*/ 537882 w 7745505"/>
              <a:gd name="connsiteY0" fmla="*/ 0 h 2043954"/>
              <a:gd name="connsiteX1" fmla="*/ 7745505 w 7745505"/>
              <a:gd name="connsiteY1" fmla="*/ 1 h 2043954"/>
              <a:gd name="connsiteX2" fmla="*/ 7422776 w 7745505"/>
              <a:gd name="connsiteY2" fmla="*/ 2043954 h 2043954"/>
              <a:gd name="connsiteX3" fmla="*/ 0 w 7745505"/>
              <a:gd name="connsiteY3" fmla="*/ 2043954 h 2043954"/>
              <a:gd name="connsiteX4" fmla="*/ 537882 w 7745505"/>
              <a:gd name="connsiteY4" fmla="*/ 0 h 2043954"/>
              <a:gd name="connsiteX0" fmla="*/ 376518 w 7745505"/>
              <a:gd name="connsiteY0" fmla="*/ 0 h 2043954"/>
              <a:gd name="connsiteX1" fmla="*/ 7745505 w 7745505"/>
              <a:gd name="connsiteY1" fmla="*/ 1 h 2043954"/>
              <a:gd name="connsiteX2" fmla="*/ 7422776 w 7745505"/>
              <a:gd name="connsiteY2" fmla="*/ 2043954 h 2043954"/>
              <a:gd name="connsiteX3" fmla="*/ 0 w 7745505"/>
              <a:gd name="connsiteY3" fmla="*/ 2043954 h 2043954"/>
              <a:gd name="connsiteX4" fmla="*/ 376518 w 7745505"/>
              <a:gd name="connsiteY4" fmla="*/ 0 h 2043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5505" h="2043954">
                <a:moveTo>
                  <a:pt x="376518" y="0"/>
                </a:moveTo>
                <a:lnTo>
                  <a:pt x="7745505" y="1"/>
                </a:lnTo>
                <a:lnTo>
                  <a:pt x="7422776" y="2043954"/>
                </a:lnTo>
                <a:lnTo>
                  <a:pt x="0" y="2043954"/>
                </a:lnTo>
                <a:lnTo>
                  <a:pt x="376518" y="0"/>
                </a:lnTo>
                <a:close/>
              </a:path>
            </a:pathLst>
          </a:custGeom>
          <a:gradFill flip="none" rotWithShape="1">
            <a:gsLst>
              <a:gs pos="0">
                <a:srgbClr val="FFFF00"/>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25" dirty="0"/>
          </a:p>
        </p:txBody>
      </p:sp>
      <p:sp>
        <p:nvSpPr>
          <p:cNvPr id="10" name="矩形 9"/>
          <p:cNvSpPr/>
          <p:nvPr/>
        </p:nvSpPr>
        <p:spPr>
          <a:xfrm>
            <a:off x="2696947" y="11415923"/>
            <a:ext cx="4339650" cy="1754326"/>
          </a:xfrm>
          <a:prstGeom prst="rect">
            <a:avLst/>
          </a:prstGeom>
        </p:spPr>
        <p:txBody>
          <a:bodyPr wrap="none">
            <a:spAutoFit/>
          </a:bodyPr>
          <a:lstStyle/>
          <a:p>
            <a:r>
              <a:rPr lang="zh-CN" altLang="en-US" sz="10800" b="1" dirty="0">
                <a:solidFill>
                  <a:srgbClr val="313E6C"/>
                </a:solidFill>
                <a:latin typeface="思源黑体 CN Bold" panose="020B0800000000000000" pitchFamily="34" charset="-122"/>
                <a:ea typeface="思源黑体 CN Bold" panose="020B0800000000000000" pitchFamily="34" charset="-122"/>
              </a:rPr>
              <a:t>小标题</a:t>
            </a:r>
            <a:endParaRPr lang="zh-CN" altLang="en-US" sz="10800" b="1" dirty="0">
              <a:solidFill>
                <a:srgbClr val="313E6C"/>
              </a:solidFill>
              <a:latin typeface="思源黑体 CN Bold" panose="020B0800000000000000" pitchFamily="34" charset="-122"/>
              <a:ea typeface="思源黑体 CN Bold" panose="020B0800000000000000" pitchFamily="34" charset="-122"/>
            </a:endParaRPr>
          </a:p>
        </p:txBody>
      </p:sp>
      <p:sp>
        <p:nvSpPr>
          <p:cNvPr id="11" name="矩形 10"/>
          <p:cNvSpPr/>
          <p:nvPr/>
        </p:nvSpPr>
        <p:spPr>
          <a:xfrm>
            <a:off x="2696947" y="14027142"/>
            <a:ext cx="27272588" cy="21594373"/>
          </a:xfrm>
          <a:prstGeom prst="rect">
            <a:avLst/>
          </a:prstGeom>
        </p:spPr>
        <p:txBody>
          <a:bodyPr wrap="square">
            <a:spAutoFit/>
          </a:bodyPr>
          <a:lstStyle/>
          <a:p>
            <a:r>
              <a:rPr lang="zh-CN" altLang="en-US" sz="6075" b="1" dirty="0">
                <a:solidFill>
                  <a:srgbClr val="313E6C"/>
                </a:solidFill>
                <a:latin typeface="+mn-ea"/>
              </a:rPr>
              <a:t>内</a:t>
            </a:r>
            <a:r>
              <a:rPr lang="zh-CN" altLang="en-US" sz="6075" b="1" dirty="0">
                <a:solidFill>
                  <a:srgbClr val="313E6C"/>
                </a:solidFill>
                <a:latin typeface="+mn-ea"/>
              </a:rPr>
              <a:t>容内容内</a:t>
            </a:r>
            <a:r>
              <a:rPr lang="zh-CN" altLang="en-US" sz="6075" b="1" dirty="0">
                <a:solidFill>
                  <a:srgbClr val="313E6C"/>
                </a:solidFill>
                <a:latin typeface="+mn-ea"/>
              </a:rPr>
              <a:t>容内</a:t>
            </a:r>
            <a:r>
              <a:rPr lang="zh-CN" altLang="en-US" sz="6075" b="1" dirty="0">
                <a:solidFill>
                  <a:srgbClr val="313E6C"/>
                </a:solidFill>
                <a:latin typeface="+mn-ea"/>
              </a:rPr>
              <a:t>容</a:t>
            </a:r>
            <a:r>
              <a:rPr lang="zh-CN" altLang="en-US" sz="6075" b="1" dirty="0">
                <a:solidFill>
                  <a:srgbClr val="313E6C"/>
                </a:solidFill>
                <a:latin typeface="+mn-ea"/>
              </a:rPr>
              <a:t>内容内容内容内</a:t>
            </a:r>
            <a:r>
              <a:rPr lang="zh-CN" altLang="en-US" sz="6075" b="1" dirty="0">
                <a:solidFill>
                  <a:srgbClr val="313E6C"/>
                </a:solidFill>
                <a:latin typeface="+mn-ea"/>
              </a:rPr>
              <a:t>容内</a:t>
            </a:r>
            <a:r>
              <a:rPr lang="zh-CN" altLang="en-US" sz="6075" b="1" dirty="0">
                <a:solidFill>
                  <a:srgbClr val="313E6C"/>
                </a:solidFill>
                <a:latin typeface="+mn-ea"/>
              </a:rPr>
              <a:t>容内容内容内</a:t>
            </a:r>
            <a:r>
              <a:rPr lang="zh-CN" altLang="en-US" sz="6075" b="1" dirty="0">
                <a:solidFill>
                  <a:srgbClr val="313E6C"/>
                </a:solidFill>
                <a:latin typeface="+mn-ea"/>
              </a:rPr>
              <a:t>容内</a:t>
            </a:r>
            <a:r>
              <a:rPr lang="zh-CN" altLang="en-US" sz="6075" b="1" dirty="0">
                <a:solidFill>
                  <a:srgbClr val="313E6C"/>
                </a:solidFill>
                <a:latin typeface="+mn-ea"/>
              </a:rPr>
              <a:t>容内容内容内</a:t>
            </a:r>
            <a:r>
              <a:rPr lang="zh-CN" altLang="en-US" sz="6075" b="1" dirty="0">
                <a:solidFill>
                  <a:srgbClr val="313E6C"/>
                </a:solidFill>
                <a:latin typeface="+mn-ea"/>
              </a:rPr>
              <a:t>容内</a:t>
            </a:r>
            <a:r>
              <a:rPr lang="zh-CN" altLang="en-US" sz="6075" b="1" dirty="0">
                <a:solidFill>
                  <a:srgbClr val="313E6C"/>
                </a:solidFill>
                <a:latin typeface="+mn-ea"/>
              </a:rPr>
              <a:t>容内容内容内</a:t>
            </a:r>
            <a:r>
              <a:rPr lang="zh-CN" altLang="en-US" sz="6075" b="1" dirty="0">
                <a:solidFill>
                  <a:srgbClr val="313E6C"/>
                </a:solidFill>
                <a:latin typeface="+mn-ea"/>
              </a:rPr>
              <a:t>容内</a:t>
            </a:r>
            <a:r>
              <a:rPr lang="zh-CN" altLang="en-US" sz="6075" b="1" dirty="0">
                <a:solidFill>
                  <a:srgbClr val="313E6C"/>
                </a:solidFill>
                <a:latin typeface="+mn-ea"/>
              </a:rPr>
              <a:t>容内容内容内</a:t>
            </a:r>
            <a:r>
              <a:rPr lang="zh-CN" altLang="en-US" sz="6075" b="1" dirty="0">
                <a:solidFill>
                  <a:srgbClr val="313E6C"/>
                </a:solidFill>
                <a:latin typeface="+mn-ea"/>
              </a:rPr>
              <a:t>容内</a:t>
            </a:r>
            <a:r>
              <a:rPr lang="zh-CN" altLang="en-US" sz="6075" b="1" dirty="0">
                <a:solidFill>
                  <a:srgbClr val="313E6C"/>
                </a:solidFill>
                <a:latin typeface="+mn-ea"/>
              </a:rPr>
              <a:t>容内容内容内</a:t>
            </a:r>
            <a:r>
              <a:rPr lang="zh-CN" altLang="en-US" sz="6075" b="1" dirty="0">
                <a:solidFill>
                  <a:srgbClr val="313E6C"/>
                </a:solidFill>
                <a:latin typeface="+mn-ea"/>
              </a:rPr>
              <a:t>容内</a:t>
            </a:r>
            <a:r>
              <a:rPr lang="zh-CN" altLang="en-US" sz="6075" b="1" dirty="0">
                <a:solidFill>
                  <a:srgbClr val="313E6C"/>
                </a:solidFill>
                <a:latin typeface="+mn-ea"/>
              </a:rPr>
              <a:t>容内容内容内</a:t>
            </a:r>
            <a:r>
              <a:rPr lang="zh-CN" altLang="en-US" sz="6075" b="1" dirty="0">
                <a:solidFill>
                  <a:srgbClr val="313E6C"/>
                </a:solidFill>
                <a:latin typeface="+mn-ea"/>
              </a:rPr>
              <a:t>容内</a:t>
            </a:r>
            <a:r>
              <a:rPr lang="zh-CN" altLang="en-US" sz="6075" b="1" dirty="0">
                <a:solidFill>
                  <a:srgbClr val="313E6C"/>
                </a:solidFill>
                <a:latin typeface="+mn-ea"/>
              </a:rPr>
              <a:t>容内容内容内</a:t>
            </a:r>
            <a:r>
              <a:rPr lang="zh-CN" altLang="en-US" sz="6075" b="1" dirty="0">
                <a:solidFill>
                  <a:srgbClr val="313E6C"/>
                </a:solidFill>
                <a:latin typeface="+mn-ea"/>
              </a:rPr>
              <a:t>容内</a:t>
            </a:r>
            <a:r>
              <a:rPr lang="zh-CN" altLang="en-US" sz="6075" b="1" dirty="0">
                <a:solidFill>
                  <a:srgbClr val="313E6C"/>
                </a:solidFill>
                <a:latin typeface="+mn-ea"/>
              </a:rPr>
              <a:t>容内容内容内</a:t>
            </a:r>
            <a:r>
              <a:rPr lang="zh-CN" altLang="en-US" sz="6075" b="1" dirty="0">
                <a:solidFill>
                  <a:srgbClr val="313E6C"/>
                </a:solidFill>
                <a:latin typeface="+mn-ea"/>
              </a:rPr>
              <a:t>容内</a:t>
            </a:r>
            <a:r>
              <a:rPr lang="zh-CN" altLang="en-US" sz="6075" b="1" dirty="0">
                <a:solidFill>
                  <a:srgbClr val="313E6C"/>
                </a:solidFill>
                <a:latin typeface="+mn-ea"/>
              </a:rPr>
              <a:t>容内容内容内</a:t>
            </a:r>
            <a:r>
              <a:rPr lang="zh-CN" altLang="en-US" sz="6075" b="1" dirty="0">
                <a:solidFill>
                  <a:srgbClr val="313E6C"/>
                </a:solidFill>
                <a:latin typeface="+mn-ea"/>
              </a:rPr>
              <a:t>容内</a:t>
            </a:r>
            <a:r>
              <a:rPr lang="zh-CN" altLang="en-US" sz="6075" b="1" dirty="0">
                <a:solidFill>
                  <a:srgbClr val="313E6C"/>
                </a:solidFill>
                <a:latin typeface="+mn-ea"/>
              </a:rPr>
              <a:t>容内容内容内</a:t>
            </a:r>
            <a:r>
              <a:rPr lang="zh-CN" altLang="en-US" sz="6075" b="1" dirty="0">
                <a:solidFill>
                  <a:srgbClr val="313E6C"/>
                </a:solidFill>
                <a:latin typeface="+mn-ea"/>
              </a:rPr>
              <a:t>容内</a:t>
            </a:r>
            <a:r>
              <a:rPr lang="zh-CN" altLang="en-US" sz="6075" b="1" dirty="0">
                <a:solidFill>
                  <a:srgbClr val="313E6C"/>
                </a:solidFill>
                <a:latin typeface="+mn-ea"/>
              </a:rPr>
              <a:t>容内容内容内容</a:t>
            </a:r>
            <a:endParaRPr lang="zh-CN" altLang="en-US" sz="6075" dirty="0"/>
          </a:p>
          <a:p>
            <a:r>
              <a:rPr lang="zh-CN" altLang="en-US" sz="6075" b="1" dirty="0">
                <a:solidFill>
                  <a:srgbClr val="313E6C"/>
                </a:solidFill>
                <a:latin typeface="+mn-ea"/>
              </a:rPr>
              <a:t>内容内容内容内</a:t>
            </a:r>
            <a:r>
              <a:rPr lang="zh-CN" altLang="en-US" sz="6075" b="1" dirty="0">
                <a:solidFill>
                  <a:srgbClr val="313E6C"/>
                </a:solidFill>
                <a:latin typeface="+mn-ea"/>
              </a:rPr>
              <a:t>容</a:t>
            </a:r>
            <a:r>
              <a:rPr lang="zh-CN" altLang="en-US" sz="6075" b="1" dirty="0">
                <a:solidFill>
                  <a:srgbClr val="313E6C"/>
                </a:solidFill>
                <a:latin typeface="+mn-ea"/>
              </a:rPr>
              <a:t>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a:t>
            </a:r>
            <a:endParaRPr lang="zh-CN" altLang="en-US" sz="6075" dirty="0"/>
          </a:p>
          <a:p>
            <a:r>
              <a:rPr lang="zh-CN" altLang="en-US" sz="6075" b="1" dirty="0">
                <a:solidFill>
                  <a:srgbClr val="313E6C"/>
                </a:solidFill>
                <a:latin typeface="+mn-ea"/>
              </a:rPr>
              <a:t>内容内容内容内容</a:t>
            </a:r>
            <a:endParaRPr lang="zh-CN" altLang="en-US" sz="6075" dirty="0"/>
          </a:p>
          <a:p>
            <a:r>
              <a:rPr lang="zh-CN" altLang="en-US" sz="6075" b="1" dirty="0">
                <a:solidFill>
                  <a:srgbClr val="313E6C"/>
                </a:solidFill>
                <a:latin typeface="+mn-ea"/>
              </a:rPr>
              <a:t>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a:t>
            </a:r>
            <a:endParaRPr lang="zh-CN" altLang="en-US" sz="6075" dirty="0"/>
          </a:p>
          <a:p>
            <a:r>
              <a:rPr lang="zh-CN" altLang="en-US" sz="6075" b="1" dirty="0">
                <a:solidFill>
                  <a:srgbClr val="313E6C"/>
                </a:solidFill>
                <a:latin typeface="+mn-ea"/>
              </a:rPr>
              <a:t>内容内容内容内容</a:t>
            </a:r>
            <a:endParaRPr lang="zh-CN" altLang="en-US" sz="6075" dirty="0"/>
          </a:p>
          <a:p>
            <a:r>
              <a:rPr lang="zh-CN" altLang="en-US" sz="6075" b="1" dirty="0">
                <a:solidFill>
                  <a:srgbClr val="313E6C"/>
                </a:solidFill>
                <a:latin typeface="+mn-ea"/>
              </a:rPr>
              <a:t>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a:t>
            </a:r>
            <a:endParaRPr lang="zh-CN" altLang="en-US" sz="6075" dirty="0"/>
          </a:p>
          <a:p>
            <a:r>
              <a:rPr lang="zh-CN" altLang="en-US" sz="6075" b="1" dirty="0">
                <a:solidFill>
                  <a:srgbClr val="313E6C"/>
                </a:solidFill>
                <a:latin typeface="+mn-ea"/>
              </a:rPr>
              <a:t>内容内容内容内容</a:t>
            </a:r>
            <a:endParaRPr lang="zh-CN" altLang="en-US" sz="6075" dirty="0"/>
          </a:p>
          <a:p>
            <a:r>
              <a:rPr lang="zh-CN" altLang="en-US" sz="6075" b="1" dirty="0">
                <a:solidFill>
                  <a:srgbClr val="313E6C"/>
                </a:solidFill>
                <a:latin typeface="+mn-ea"/>
              </a:rPr>
              <a:t>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a:t>
            </a:r>
            <a:endParaRPr lang="zh-CN" altLang="en-US" sz="6075" dirty="0"/>
          </a:p>
          <a:p>
            <a:r>
              <a:rPr lang="zh-CN" altLang="en-US" sz="6075" b="1" dirty="0">
                <a:solidFill>
                  <a:srgbClr val="313E6C"/>
                </a:solidFill>
                <a:latin typeface="+mn-ea"/>
              </a:rPr>
              <a:t>内容内容内容内容</a:t>
            </a:r>
            <a:endParaRPr lang="zh-CN" altLang="en-US" sz="6075" dirty="0"/>
          </a:p>
          <a:p>
            <a:endParaRPr lang="zh-CN" altLang="en-US" sz="6075" dirty="0"/>
          </a:p>
          <a:p>
            <a:endParaRPr lang="zh-CN" altLang="en-US" sz="6075" dirty="0"/>
          </a:p>
          <a:p>
            <a:endParaRPr lang="zh-CN" altLang="en-US" sz="6075" dirty="0"/>
          </a:p>
        </p:txBody>
      </p:sp>
      <p:sp>
        <p:nvSpPr>
          <p:cNvPr id="12" name="标题 1"/>
          <p:cNvSpPr txBox="1">
            <a:spLocks/>
          </p:cNvSpPr>
          <p:nvPr/>
        </p:nvSpPr>
        <p:spPr>
          <a:xfrm>
            <a:off x="2049457" y="2217193"/>
            <a:ext cx="10074063" cy="1395591"/>
          </a:xfrm>
          <a:prstGeom prst="rect">
            <a:avLst/>
          </a:prstGeom>
        </p:spPr>
        <p:txBody>
          <a:bodyPr vert="horz" lIns="102866" tIns="51433" rIns="102866" bIns="51433" rtlCol="0" anchor="b">
            <a:noAutofit/>
          </a:bodyPr>
          <a:lstStyle>
            <a:lvl1pPr algn="ctr" defTabSz="2880086" rtl="0" eaLnBrk="1" latinLnBrk="0" hangingPunct="1">
              <a:lnSpc>
                <a:spcPct val="90000"/>
              </a:lnSpc>
              <a:spcBef>
                <a:spcPct val="0"/>
              </a:spcBef>
              <a:buNone/>
              <a:defRPr sz="18898" kern="1200">
                <a:solidFill>
                  <a:schemeClr val="tx1"/>
                </a:solidFill>
                <a:latin typeface="+mj-lt"/>
                <a:ea typeface="+mj-ea"/>
                <a:cs typeface="+mj-cs"/>
              </a:defRPr>
            </a:lvl1pPr>
          </a:lstStyle>
          <a:p>
            <a:pPr algn="l">
              <a:lnSpc>
                <a:spcPct val="100000"/>
              </a:lnSpc>
            </a:pPr>
            <a:r>
              <a:rPr lang="en-US" altLang="zh-CN" sz="3150" b="1" dirty="0">
                <a:solidFill>
                  <a:srgbClr val="313E6C"/>
                </a:solidFill>
                <a:latin typeface="思源黑体 CN Bold" panose="020B0800000000000000" pitchFamily="34" charset="-122"/>
                <a:ea typeface="思源黑体 CN Bold" panose="020B0800000000000000" pitchFamily="34" charset="-122"/>
              </a:rPr>
              <a:t>26-28 July, </a:t>
            </a:r>
            <a:r>
              <a:rPr lang="en-US" altLang="zh-CN" sz="3150" b="1" dirty="0">
                <a:solidFill>
                  <a:srgbClr val="313E6C"/>
                </a:solidFill>
                <a:latin typeface="思源黑体 CN Bold" panose="020B0800000000000000" pitchFamily="34" charset="-122"/>
                <a:ea typeface="思源黑体 CN Bold" panose="020B0800000000000000" pitchFamily="34" charset="-122"/>
              </a:rPr>
              <a:t>2026   Beijing</a:t>
            </a:r>
            <a:r>
              <a:rPr lang="en-US" altLang="zh-CN" sz="3150" b="1" dirty="0">
                <a:solidFill>
                  <a:srgbClr val="313E6C"/>
                </a:solidFill>
                <a:latin typeface="思源黑体 CN Bold" panose="020B0800000000000000" pitchFamily="34" charset="-122"/>
                <a:ea typeface="思源黑体 CN Bold" panose="020B0800000000000000" pitchFamily="34" charset="-122"/>
              </a:rPr>
              <a:t>, China</a:t>
            </a:r>
            <a:endParaRPr lang="zh-CN" altLang="en-US" sz="3150" b="1" dirty="0">
              <a:solidFill>
                <a:srgbClr val="313E6C"/>
              </a:solidFill>
              <a:latin typeface="思源黑体 CN Bold" panose="020B0800000000000000" pitchFamily="34" charset="-122"/>
              <a:ea typeface="思源黑体 CN Bold" panose="020B0800000000000000" pitchFamily="34" charset="-122"/>
            </a:endParaRPr>
          </a:p>
        </p:txBody>
      </p:sp>
    </p:spTree>
    <p:extLst>
      <p:ext uri="{BB962C8B-B14F-4D97-AF65-F5344CB8AC3E}">
        <p14:creationId xmlns:p14="http://schemas.microsoft.com/office/powerpoint/2010/main" val="1591811714"/>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497</TotalTime>
  <Words>662</Words>
  <Application>Microsoft Office PowerPoint</Application>
  <PresentationFormat>自定义</PresentationFormat>
  <Paragraphs>18</Paragraphs>
  <Slides>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vt:i4>
      </vt:variant>
    </vt:vector>
  </HeadingPairs>
  <TitlesOfParts>
    <vt:vector size="9" baseType="lpstr">
      <vt:lpstr>等线</vt:lpstr>
      <vt:lpstr>等线 Light</vt:lpstr>
      <vt:lpstr>思源黑体 CN Bold</vt:lpstr>
      <vt:lpstr>Arial</vt:lpstr>
      <vt:lpstr>Calibri</vt:lpstr>
      <vt:lpstr>Calibri Light</vt:lpstr>
      <vt:lpstr>Office 主题​​</vt:lpstr>
      <vt:lpstr>POST THE TITLE OF THE REPORT</vt:lpstr>
      <vt:lpstr>报告标题可修改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YCHYAD</dc:creator>
  <cp:lastModifiedBy>YCHYAD</cp:lastModifiedBy>
  <cp:revision>19</cp:revision>
  <dcterms:created xsi:type="dcterms:W3CDTF">2026-06-15T07:23:24Z</dcterms:created>
  <dcterms:modified xsi:type="dcterms:W3CDTF">2026-07-17T10:17:56Z</dcterms:modified>
</cp:coreProperties>
</file>